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801600" cy="9601200" type="A3"/>
  <p:notesSz cx="6858000" cy="9144000"/>
  <p:defaultTextStyle>
    <a:defPPr>
      <a:defRPr lang="nl-NL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C23866-94B8-8A22-4802-F8A9A6119853}" v="4" dt="2025-05-27T09:43:47.9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3024"/>
        <p:guide pos="4032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emarie Mous | LSSP" userId="S::annemarie.mous@leansixsigmapartners.nl::a758d68b-f697-4404-b678-4bf06713cc37" providerId="AD" clId="Web-{067A04F7-6293-6F3A-6538-54D7B7A647D5}"/>
    <pc:docChg chg="modSld">
      <pc:chgData name="Annemarie Mous | LSSP" userId="S::annemarie.mous@leansixsigmapartners.nl::a758d68b-f697-4404-b678-4bf06713cc37" providerId="AD" clId="Web-{067A04F7-6293-6F3A-6538-54D7B7A647D5}" dt="2025-05-15T06:57:41.105" v="4" actId="20577"/>
      <pc:docMkLst>
        <pc:docMk/>
      </pc:docMkLst>
      <pc:sldChg chg="modSp">
        <pc:chgData name="Annemarie Mous | LSSP" userId="S::annemarie.mous@leansixsigmapartners.nl::a758d68b-f697-4404-b678-4bf06713cc37" providerId="AD" clId="Web-{067A04F7-6293-6F3A-6538-54D7B7A647D5}" dt="2025-05-15T06:57:41.105" v="4" actId="20577"/>
        <pc:sldMkLst>
          <pc:docMk/>
          <pc:sldMk cId="320858914" sldId="257"/>
        </pc:sldMkLst>
        <pc:spChg chg="mod">
          <ac:chgData name="Annemarie Mous | LSSP" userId="S::annemarie.mous@leansixsigmapartners.nl::a758d68b-f697-4404-b678-4bf06713cc37" providerId="AD" clId="Web-{067A04F7-6293-6F3A-6538-54D7B7A647D5}" dt="2025-05-15T06:57:41.105" v="4" actId="20577"/>
          <ac:spMkLst>
            <pc:docMk/>
            <pc:sldMk cId="320858914" sldId="257"/>
            <ac:spMk id="9" creationId="{00000000-0000-0000-0000-000000000000}"/>
          </ac:spMkLst>
        </pc:spChg>
      </pc:sldChg>
    </pc:docChg>
  </pc:docChgLst>
  <pc:docChgLst>
    <pc:chgData name="Rogier Schopman" userId="S::rogier.schopman@leansixsigmapartners.nl::7c7d4ece-6299-4837-9e68-6273c0d6dfd0" providerId="AD" clId="Web-{2DD8F257-BCFE-6F02-9E33-ED9DD3C1572E}"/>
    <pc:docChg chg="modSld">
      <pc:chgData name="Rogier Schopman" userId="S::rogier.schopman@leansixsigmapartners.nl::7c7d4ece-6299-4837-9e68-6273c0d6dfd0" providerId="AD" clId="Web-{2DD8F257-BCFE-6F02-9E33-ED9DD3C1572E}" dt="2025-01-10T09:55:56.203" v="0"/>
      <pc:docMkLst>
        <pc:docMk/>
      </pc:docMkLst>
      <pc:sldChg chg="delSp">
        <pc:chgData name="Rogier Schopman" userId="S::rogier.schopman@leansixsigmapartners.nl::7c7d4ece-6299-4837-9e68-6273c0d6dfd0" providerId="AD" clId="Web-{2DD8F257-BCFE-6F02-9E33-ED9DD3C1572E}" dt="2025-01-10T09:55:56.203" v="0"/>
        <pc:sldMkLst>
          <pc:docMk/>
          <pc:sldMk cId="320858914" sldId="257"/>
        </pc:sldMkLst>
        <pc:spChg chg="del">
          <ac:chgData name="Rogier Schopman" userId="S::rogier.schopman@leansixsigmapartners.nl::7c7d4ece-6299-4837-9e68-6273c0d6dfd0" providerId="AD" clId="Web-{2DD8F257-BCFE-6F02-9E33-ED9DD3C1572E}" dt="2025-01-10T09:55:56.203" v="0"/>
          <ac:spMkLst>
            <pc:docMk/>
            <pc:sldMk cId="320858914" sldId="257"/>
            <ac:spMk id="11" creationId="{00000000-0000-0000-0000-000000000000}"/>
          </ac:spMkLst>
        </pc:spChg>
      </pc:sldChg>
    </pc:docChg>
  </pc:docChgLst>
  <pc:docChgLst>
    <pc:chgData name="Jorgen Putman" userId="3ae6723f-96f0-4eb2-abb0-0f7c883b895f" providerId="ADAL" clId="{49A52214-C2E6-40D6-93B8-FE8B10510A98}"/>
    <pc:docChg chg="custSel modMainMaster">
      <pc:chgData name="Jorgen Putman" userId="3ae6723f-96f0-4eb2-abb0-0f7c883b895f" providerId="ADAL" clId="{49A52214-C2E6-40D6-93B8-FE8B10510A98}" dt="2022-09-15T14:54:30.910" v="0" actId="478"/>
      <pc:docMkLst>
        <pc:docMk/>
      </pc:docMkLst>
      <pc:sldMasterChg chg="delSp mod">
        <pc:chgData name="Jorgen Putman" userId="3ae6723f-96f0-4eb2-abb0-0f7c883b895f" providerId="ADAL" clId="{49A52214-C2E6-40D6-93B8-FE8B10510A98}" dt="2022-09-15T14:54:30.910" v="0" actId="478"/>
        <pc:sldMasterMkLst>
          <pc:docMk/>
          <pc:sldMasterMk cId="3566090812" sldId="2147483648"/>
        </pc:sldMasterMkLst>
        <pc:picChg chg="del">
          <ac:chgData name="Jorgen Putman" userId="3ae6723f-96f0-4eb2-abb0-0f7c883b895f" providerId="ADAL" clId="{49A52214-C2E6-40D6-93B8-FE8B10510A98}" dt="2022-09-15T14:54:30.910" v="0" actId="478"/>
          <ac:picMkLst>
            <pc:docMk/>
            <pc:sldMasterMk cId="3566090812" sldId="2147483648"/>
            <ac:picMk id="7" creationId="{00000000-0000-0000-0000-000000000000}"/>
          </ac:picMkLst>
        </pc:picChg>
      </pc:sldMasterChg>
    </pc:docChg>
  </pc:docChgLst>
  <pc:docChgLst>
    <pc:chgData name="Rogier Schopman" userId="7c7d4ece-6299-4837-9e68-6273c0d6dfd0" providerId="ADAL" clId="{7FBC3262-FB76-4409-A694-7E112879E8A5}"/>
    <pc:docChg chg="modSld">
      <pc:chgData name="Rogier Schopman" userId="7c7d4ece-6299-4837-9e68-6273c0d6dfd0" providerId="ADAL" clId="{7FBC3262-FB76-4409-A694-7E112879E8A5}" dt="2023-11-28T12:38:36.083" v="1" actId="571"/>
      <pc:docMkLst>
        <pc:docMk/>
      </pc:docMkLst>
      <pc:sldChg chg="addSp modSp">
        <pc:chgData name="Rogier Schopman" userId="7c7d4ece-6299-4837-9e68-6273c0d6dfd0" providerId="ADAL" clId="{7FBC3262-FB76-4409-A694-7E112879E8A5}" dt="2023-11-28T12:38:36.083" v="1" actId="571"/>
        <pc:sldMkLst>
          <pc:docMk/>
          <pc:sldMk cId="320858914" sldId="257"/>
        </pc:sldMkLst>
        <pc:spChg chg="add mod">
          <ac:chgData name="Rogier Schopman" userId="7c7d4ece-6299-4837-9e68-6273c0d6dfd0" providerId="ADAL" clId="{7FBC3262-FB76-4409-A694-7E112879E8A5}" dt="2023-11-28T12:38:36.083" v="1" actId="571"/>
          <ac:spMkLst>
            <pc:docMk/>
            <pc:sldMk cId="320858914" sldId="257"/>
            <ac:spMk id="12" creationId="{73892C31-5A92-38F7-41BD-96657DE9593D}"/>
          </ac:spMkLst>
        </pc:spChg>
        <pc:spChg chg="add mod">
          <ac:chgData name="Rogier Schopman" userId="7c7d4ece-6299-4837-9e68-6273c0d6dfd0" providerId="ADAL" clId="{7FBC3262-FB76-4409-A694-7E112879E8A5}" dt="2023-11-28T12:38:36.083" v="1" actId="571"/>
          <ac:spMkLst>
            <pc:docMk/>
            <pc:sldMk cId="320858914" sldId="257"/>
            <ac:spMk id="13" creationId="{E4D4B395-A141-4DF1-952F-CC5FFE40ABF3}"/>
          </ac:spMkLst>
        </pc:spChg>
        <pc:spChg chg="add mod">
          <ac:chgData name="Rogier Schopman" userId="7c7d4ece-6299-4837-9e68-6273c0d6dfd0" providerId="ADAL" clId="{7FBC3262-FB76-4409-A694-7E112879E8A5}" dt="2023-11-28T12:38:36.083" v="1" actId="571"/>
          <ac:spMkLst>
            <pc:docMk/>
            <pc:sldMk cId="320858914" sldId="257"/>
            <ac:spMk id="14" creationId="{32601C4D-5A5C-8784-02D5-3DB9E5195FB3}"/>
          </ac:spMkLst>
        </pc:spChg>
        <pc:spChg chg="add mod">
          <ac:chgData name="Rogier Schopman" userId="7c7d4ece-6299-4837-9e68-6273c0d6dfd0" providerId="ADAL" clId="{7FBC3262-FB76-4409-A694-7E112879E8A5}" dt="2023-11-28T12:38:36.083" v="1" actId="571"/>
          <ac:spMkLst>
            <pc:docMk/>
            <pc:sldMk cId="320858914" sldId="257"/>
            <ac:spMk id="15" creationId="{F57EBE37-4EC4-5C6F-025B-986FAEA897B1}"/>
          </ac:spMkLst>
        </pc:spChg>
      </pc:sldChg>
    </pc:docChg>
  </pc:docChgLst>
  <pc:docChgLst>
    <pc:chgData name="Sergio Fernandez | LSSP" userId="S::sergio.fernandez@leansixsigmapartners.nl::73566e46-2907-4ff2-86ba-422bc3ea5b36" providerId="AD" clId="Web-{35C23866-94B8-8A22-4802-F8A9A6119853}"/>
    <pc:docChg chg="modSld">
      <pc:chgData name="Sergio Fernandez | LSSP" userId="S::sergio.fernandez@leansixsigmapartners.nl::73566e46-2907-4ff2-86ba-422bc3ea5b36" providerId="AD" clId="Web-{35C23866-94B8-8A22-4802-F8A9A6119853}" dt="2025-05-27T09:43:47.915" v="3" actId="1076"/>
      <pc:docMkLst>
        <pc:docMk/>
      </pc:docMkLst>
      <pc:sldChg chg="modSp">
        <pc:chgData name="Sergio Fernandez | LSSP" userId="S::sergio.fernandez@leansixsigmapartners.nl::73566e46-2907-4ff2-86ba-422bc3ea5b36" providerId="AD" clId="Web-{35C23866-94B8-8A22-4802-F8A9A6119853}" dt="2025-05-27T09:43:47.915" v="3" actId="1076"/>
        <pc:sldMkLst>
          <pc:docMk/>
          <pc:sldMk cId="320858914" sldId="257"/>
        </pc:sldMkLst>
        <pc:spChg chg="mod">
          <ac:chgData name="Sergio Fernandez | LSSP" userId="S::sergio.fernandez@leansixsigmapartners.nl::73566e46-2907-4ff2-86ba-422bc3ea5b36" providerId="AD" clId="Web-{35C23866-94B8-8A22-4802-F8A9A6119853}" dt="2025-05-27T09:43:47.915" v="3" actId="1076"/>
          <ac:spMkLst>
            <pc:docMk/>
            <pc:sldMk cId="320858914" sldId="257"/>
            <ac:spMk id="7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309E8-C24B-49A0-83E4-D18877C74F4C}" type="datetimeFigureOut">
              <a:rPr lang="nl-NL" smtClean="0"/>
              <a:t>27-5-2025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FB3FE-5FD0-4CA7-87E1-FD9E8A66C4C0}" type="slidenum">
              <a:rPr lang="nl-NL" smtClean="0"/>
              <a:t>‹#›</a:t>
            </a:fld>
            <a:endParaRPr lang="nl-NL"/>
          </a:p>
        </p:txBody>
      </p:sp>
      <p:sp>
        <p:nvSpPr>
          <p:cNvPr id="8" name="Tijdelijke aanduiding voor tekst 7"/>
          <p:cNvSpPr>
            <a:spLocks noGrp="1"/>
          </p:cNvSpPr>
          <p:nvPr>
            <p:ph type="body" sz="quarter" idx="13" hasCustomPrompt="1"/>
          </p:nvPr>
        </p:nvSpPr>
        <p:spPr>
          <a:xfrm>
            <a:off x="280120" y="839738"/>
            <a:ext cx="6048672" cy="1368574"/>
          </a:xfrm>
          <a:ln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nl-NL"/>
              <a:t>Achtergrond (tekstueel): s</a:t>
            </a:r>
            <a:r>
              <a:rPr lang="en-US" err="1"/>
              <a:t>chets</a:t>
            </a:r>
            <a:r>
              <a:rPr lang="en-US"/>
              <a:t> </a:t>
            </a:r>
            <a:r>
              <a:rPr lang="en-US" err="1"/>
              <a:t>hier</a:t>
            </a:r>
            <a:r>
              <a:rPr lang="en-US"/>
              <a:t>  het </a:t>
            </a:r>
            <a:r>
              <a:rPr lang="en-US" err="1"/>
              <a:t>probleem</a:t>
            </a:r>
            <a:r>
              <a:rPr lang="en-US"/>
              <a:t> en de context</a:t>
            </a:r>
            <a:endParaRPr lang="nl-NL"/>
          </a:p>
        </p:txBody>
      </p:sp>
      <p:sp>
        <p:nvSpPr>
          <p:cNvPr id="9" name="Tijdelijke aanduiding voor tekst 7"/>
          <p:cNvSpPr>
            <a:spLocks noGrp="1"/>
          </p:cNvSpPr>
          <p:nvPr>
            <p:ph type="body" sz="quarter" idx="14" hasCustomPrompt="1"/>
          </p:nvPr>
        </p:nvSpPr>
        <p:spPr>
          <a:xfrm>
            <a:off x="6472808" y="839738"/>
            <a:ext cx="5976664" cy="2232670"/>
          </a:xfrm>
          <a:ln>
            <a:solidFill>
              <a:schemeClr val="tx2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200" baseline="0"/>
            </a:lvl1pPr>
          </a:lstStyle>
          <a:p>
            <a:pPr lvl="0"/>
            <a:r>
              <a:rPr lang="nl-NL"/>
              <a:t>Oplossingen: s</a:t>
            </a:r>
            <a:r>
              <a:rPr lang="en-US" err="1"/>
              <a:t>chets</a:t>
            </a:r>
            <a:r>
              <a:rPr lang="en-US"/>
              <a:t> </a:t>
            </a:r>
            <a:r>
              <a:rPr lang="en-US" err="1"/>
              <a:t>hier</a:t>
            </a:r>
            <a:r>
              <a:rPr lang="en-US"/>
              <a:t> de </a:t>
            </a:r>
            <a:r>
              <a:rPr lang="en-US" err="1"/>
              <a:t>oplossingen</a:t>
            </a:r>
            <a:r>
              <a:rPr lang="en-US"/>
              <a:t> die je </a:t>
            </a:r>
            <a:r>
              <a:rPr lang="en-US" err="1"/>
              <a:t>gekozen</a:t>
            </a:r>
            <a:r>
              <a:rPr lang="en-US"/>
              <a:t> </a:t>
            </a:r>
            <a:r>
              <a:rPr lang="en-US" err="1"/>
              <a:t>hebt</a:t>
            </a:r>
            <a:r>
              <a:rPr lang="en-US"/>
              <a:t> </a:t>
            </a:r>
            <a:r>
              <a:rPr lang="en-US" err="1"/>
              <a:t>om</a:t>
            </a:r>
            <a:r>
              <a:rPr lang="en-US"/>
              <a:t> </a:t>
            </a:r>
            <a:r>
              <a:rPr lang="en-US" err="1"/>
              <a:t>oorzaken</a:t>
            </a:r>
            <a:r>
              <a:rPr lang="en-US"/>
              <a:t> </a:t>
            </a:r>
            <a:r>
              <a:rPr lang="en-US" err="1"/>
              <a:t>weg</a:t>
            </a:r>
            <a:r>
              <a:rPr lang="en-US"/>
              <a:t> </a:t>
            </a:r>
            <a:r>
              <a:rPr lang="en-US" err="1"/>
              <a:t>te</a:t>
            </a:r>
            <a:r>
              <a:rPr lang="en-US"/>
              <a:t> </a:t>
            </a:r>
            <a:r>
              <a:rPr lang="en-US" err="1"/>
              <a:t>nemen</a:t>
            </a:r>
            <a:endParaRPr lang="nl-NL"/>
          </a:p>
        </p:txBody>
      </p:sp>
      <p:sp>
        <p:nvSpPr>
          <p:cNvPr id="10" name="Tijdelijke aanduiding voor tekst 7"/>
          <p:cNvSpPr>
            <a:spLocks noGrp="1"/>
          </p:cNvSpPr>
          <p:nvPr>
            <p:ph type="body" sz="quarter" idx="15" hasCustomPrompt="1"/>
          </p:nvPr>
        </p:nvSpPr>
        <p:spPr>
          <a:xfrm>
            <a:off x="280120" y="2280320"/>
            <a:ext cx="6048672" cy="1512168"/>
          </a:xfrm>
          <a:ln>
            <a:solidFill>
              <a:schemeClr val="tx2"/>
            </a:solidFill>
          </a:ln>
        </p:spPr>
        <p:txBody>
          <a:bodyPr/>
          <a:lstStyle>
            <a:lvl1pPr marL="0" indent="0">
              <a:buFont typeface="Arial" pitchFamily="34" charset="0"/>
              <a:buNone/>
              <a:defRPr sz="1200" u="none" baseline="0"/>
            </a:lvl1pPr>
          </a:lstStyle>
          <a:p>
            <a:pPr lvl="0"/>
            <a:r>
              <a:rPr lang="nl-NL"/>
              <a:t>Huidige situatieschets (visueel)</a:t>
            </a:r>
            <a:r>
              <a:rPr lang="en-US"/>
              <a:t>: Brown Paper,  Value Stream Map, </a:t>
            </a:r>
            <a:r>
              <a:rPr lang="en-US" err="1"/>
              <a:t>Foto</a:t>
            </a:r>
            <a:r>
              <a:rPr lang="en-US"/>
              <a:t> </a:t>
            </a:r>
            <a:r>
              <a:rPr lang="en-US" err="1"/>
              <a:t>huidige</a:t>
            </a:r>
            <a:r>
              <a:rPr lang="en-US"/>
              <a:t> </a:t>
            </a:r>
            <a:r>
              <a:rPr lang="en-US" err="1"/>
              <a:t>situatie</a:t>
            </a:r>
            <a:r>
              <a:rPr lang="en-US"/>
              <a:t> (</a:t>
            </a:r>
            <a:r>
              <a:rPr lang="en-US" err="1"/>
              <a:t>bijv</a:t>
            </a:r>
            <a:r>
              <a:rPr lang="en-US"/>
              <a:t> </a:t>
            </a:r>
            <a:r>
              <a:rPr lang="en-US" err="1"/>
              <a:t>bij</a:t>
            </a:r>
            <a:r>
              <a:rPr lang="en-US"/>
              <a:t> 5S) of 0-meting (</a:t>
            </a:r>
            <a:r>
              <a:rPr lang="en-US" err="1"/>
              <a:t>bijv</a:t>
            </a:r>
            <a:r>
              <a:rPr lang="en-US"/>
              <a:t>. </a:t>
            </a:r>
            <a:r>
              <a:rPr lang="en-US" err="1"/>
              <a:t>Tijdreeksgrafiek</a:t>
            </a:r>
            <a:r>
              <a:rPr lang="en-US"/>
              <a:t>, Pie Chart of Pareto)</a:t>
            </a:r>
          </a:p>
          <a:p>
            <a:pPr lvl="0"/>
            <a:endParaRPr lang="nl-NL"/>
          </a:p>
        </p:txBody>
      </p:sp>
      <p:sp>
        <p:nvSpPr>
          <p:cNvPr id="11" name="Tijdelijke aanduiding voor tekst 7"/>
          <p:cNvSpPr>
            <a:spLocks noGrp="1"/>
          </p:cNvSpPr>
          <p:nvPr>
            <p:ph type="body" sz="quarter" idx="16" hasCustomPrompt="1"/>
          </p:nvPr>
        </p:nvSpPr>
        <p:spPr>
          <a:xfrm>
            <a:off x="280120" y="5448672"/>
            <a:ext cx="6048672" cy="3312368"/>
          </a:xfrm>
          <a:ln>
            <a:solidFill>
              <a:schemeClr val="tx2"/>
            </a:solidFill>
          </a:ln>
        </p:spPr>
        <p:txBody>
          <a:bodyPr/>
          <a:lstStyle>
            <a:lvl1pPr marL="0" marR="0" indent="0" algn="l" defTabSz="128016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 baseline="0"/>
            </a:lvl1pPr>
          </a:lstStyle>
          <a:p>
            <a:pPr lvl="0"/>
            <a:r>
              <a:rPr lang="nl-NL"/>
              <a:t>Analyse: s</a:t>
            </a:r>
            <a:r>
              <a:rPr lang="en-US" err="1"/>
              <a:t>chets</a:t>
            </a:r>
            <a:r>
              <a:rPr lang="en-US"/>
              <a:t> </a:t>
            </a:r>
            <a:r>
              <a:rPr lang="en-US" err="1"/>
              <a:t>hier</a:t>
            </a:r>
            <a:r>
              <a:rPr lang="en-US"/>
              <a:t> de </a:t>
            </a:r>
            <a:r>
              <a:rPr lang="en-US" err="1"/>
              <a:t>oorzaken</a:t>
            </a:r>
            <a:r>
              <a:rPr lang="en-US"/>
              <a:t> van het </a:t>
            </a:r>
            <a:r>
              <a:rPr lang="en-US" err="1"/>
              <a:t>probleem</a:t>
            </a:r>
            <a:r>
              <a:rPr lang="en-US"/>
              <a:t>. </a:t>
            </a:r>
            <a:r>
              <a:rPr lang="en-US" err="1"/>
              <a:t>Visgraatdiagram</a:t>
            </a:r>
            <a:r>
              <a:rPr lang="en-US"/>
              <a:t>, </a:t>
            </a:r>
            <a:r>
              <a:rPr lang="en-US" err="1"/>
              <a:t>oorzaak</a:t>
            </a:r>
            <a:r>
              <a:rPr lang="en-US"/>
              <a:t> en </a:t>
            </a:r>
            <a:r>
              <a:rPr lang="en-US" err="1"/>
              <a:t>gevolg</a:t>
            </a:r>
            <a:r>
              <a:rPr lang="en-US"/>
              <a:t> </a:t>
            </a:r>
            <a:r>
              <a:rPr lang="en-US" err="1"/>
              <a:t>schets</a:t>
            </a:r>
            <a:r>
              <a:rPr lang="en-US"/>
              <a:t>, </a:t>
            </a:r>
            <a:r>
              <a:rPr lang="en-US" err="1"/>
              <a:t>Spagettiediagram</a:t>
            </a:r>
            <a:r>
              <a:rPr lang="en-US"/>
              <a:t> of Brainstorm </a:t>
            </a:r>
            <a:r>
              <a:rPr lang="en-US" err="1"/>
              <a:t>sessies</a:t>
            </a:r>
            <a:endParaRPr lang="en-US"/>
          </a:p>
        </p:txBody>
      </p:sp>
      <p:sp>
        <p:nvSpPr>
          <p:cNvPr id="17" name="Tijdelijke aanduiding voor tekst 7"/>
          <p:cNvSpPr>
            <a:spLocks noGrp="1"/>
          </p:cNvSpPr>
          <p:nvPr>
            <p:ph type="body" sz="quarter" idx="17" hasCustomPrompt="1"/>
          </p:nvPr>
        </p:nvSpPr>
        <p:spPr>
          <a:xfrm>
            <a:off x="6472808" y="3144416"/>
            <a:ext cx="5976664" cy="2232670"/>
          </a:xfrm>
          <a:ln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1200" baseline="0"/>
            </a:lvl1pPr>
          </a:lstStyle>
          <a:p>
            <a:pPr lvl="0"/>
            <a:r>
              <a:rPr lang="nl-NL"/>
              <a:t>Implementatieplan: n</a:t>
            </a:r>
            <a:r>
              <a:rPr lang="en-US" err="1"/>
              <a:t>eem</a:t>
            </a:r>
            <a:r>
              <a:rPr lang="en-US"/>
              <a:t> </a:t>
            </a:r>
            <a:r>
              <a:rPr lang="en-US" err="1"/>
              <a:t>hier</a:t>
            </a:r>
            <a:r>
              <a:rPr lang="en-US"/>
              <a:t> je plan van </a:t>
            </a:r>
            <a:r>
              <a:rPr lang="en-US" err="1"/>
              <a:t>aanpak</a:t>
            </a:r>
            <a:r>
              <a:rPr lang="en-US"/>
              <a:t> in op. </a:t>
            </a:r>
            <a:r>
              <a:rPr lang="en-US" err="1"/>
              <a:t>Wie</a:t>
            </a:r>
            <a:r>
              <a:rPr lang="en-US"/>
              <a:t> </a:t>
            </a:r>
            <a:r>
              <a:rPr lang="en-US" err="1"/>
              <a:t>doet</a:t>
            </a:r>
            <a:r>
              <a:rPr lang="en-US"/>
              <a:t> </a:t>
            </a:r>
            <a:r>
              <a:rPr lang="en-US" err="1"/>
              <a:t>Wat</a:t>
            </a:r>
            <a:r>
              <a:rPr lang="en-US"/>
              <a:t>, </a:t>
            </a:r>
            <a:r>
              <a:rPr lang="en-US" err="1"/>
              <a:t>Wanneer</a:t>
            </a:r>
            <a:r>
              <a:rPr lang="en-US"/>
              <a:t> en </a:t>
            </a:r>
            <a:r>
              <a:rPr lang="en-US" err="1"/>
              <a:t>Waarmee</a:t>
            </a:r>
            <a:endParaRPr lang="nl-NL"/>
          </a:p>
        </p:txBody>
      </p:sp>
      <p:sp>
        <p:nvSpPr>
          <p:cNvPr id="18" name="Tijdelijke aanduiding voor tekst 7"/>
          <p:cNvSpPr>
            <a:spLocks noGrp="1"/>
          </p:cNvSpPr>
          <p:nvPr>
            <p:ph type="body" sz="quarter" idx="18" hasCustomPrompt="1"/>
          </p:nvPr>
        </p:nvSpPr>
        <p:spPr>
          <a:xfrm>
            <a:off x="6472808" y="5448672"/>
            <a:ext cx="5976664" cy="3312368"/>
          </a:xfrm>
          <a:ln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1200" baseline="0"/>
            </a:lvl1pPr>
          </a:lstStyle>
          <a:p>
            <a:pPr lvl="0"/>
            <a:r>
              <a:rPr lang="nl-NL"/>
              <a:t>Borging: s</a:t>
            </a:r>
            <a:r>
              <a:rPr lang="en-US" err="1"/>
              <a:t>chets</a:t>
            </a:r>
            <a:r>
              <a:rPr lang="en-US"/>
              <a:t> </a:t>
            </a:r>
            <a:r>
              <a:rPr lang="en-US" err="1"/>
              <a:t>hier</a:t>
            </a:r>
            <a:r>
              <a:rPr lang="en-US"/>
              <a:t> de </a:t>
            </a:r>
            <a:r>
              <a:rPr lang="en-US" err="1"/>
              <a:t>acties</a:t>
            </a:r>
            <a:r>
              <a:rPr lang="en-US"/>
              <a:t> die </a:t>
            </a:r>
            <a:r>
              <a:rPr lang="en-US" err="1"/>
              <a:t>ondernomen</a:t>
            </a:r>
            <a:r>
              <a:rPr lang="en-US"/>
              <a:t> </a:t>
            </a:r>
            <a:r>
              <a:rPr lang="en-US" err="1"/>
              <a:t>zijn</a:t>
            </a:r>
            <a:r>
              <a:rPr lang="en-US"/>
              <a:t>/</a:t>
            </a:r>
            <a:r>
              <a:rPr lang="en-US" err="1"/>
              <a:t>worden</a:t>
            </a:r>
            <a:r>
              <a:rPr lang="en-US"/>
              <a:t> </a:t>
            </a:r>
            <a:r>
              <a:rPr lang="en-US" err="1"/>
              <a:t>om</a:t>
            </a:r>
            <a:r>
              <a:rPr lang="en-US"/>
              <a:t> de </a:t>
            </a:r>
            <a:r>
              <a:rPr lang="en-US" err="1"/>
              <a:t>behaalde</a:t>
            </a:r>
            <a:r>
              <a:rPr lang="en-US"/>
              <a:t> </a:t>
            </a:r>
            <a:r>
              <a:rPr lang="en-US" err="1"/>
              <a:t>resultaten</a:t>
            </a:r>
            <a:r>
              <a:rPr lang="en-US"/>
              <a:t> </a:t>
            </a:r>
            <a:r>
              <a:rPr lang="en-US" err="1"/>
              <a:t>te</a:t>
            </a:r>
            <a:r>
              <a:rPr lang="en-US"/>
              <a:t> </a:t>
            </a:r>
            <a:r>
              <a:rPr lang="en-US" err="1"/>
              <a:t>behouden</a:t>
            </a:r>
            <a:endParaRPr lang="nl-NL"/>
          </a:p>
        </p:txBody>
      </p:sp>
      <p:sp>
        <p:nvSpPr>
          <p:cNvPr id="19" name="Tijdelijke aanduiding voor tekst 7"/>
          <p:cNvSpPr>
            <a:spLocks noGrp="1"/>
          </p:cNvSpPr>
          <p:nvPr>
            <p:ph type="body" sz="quarter" idx="19" hasCustomPrompt="1"/>
          </p:nvPr>
        </p:nvSpPr>
        <p:spPr>
          <a:xfrm>
            <a:off x="280120" y="3864496"/>
            <a:ext cx="6048672" cy="1512168"/>
          </a:xfrm>
          <a:ln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nl-NL"/>
              <a:t>Doelstelling:  S</a:t>
            </a:r>
            <a:r>
              <a:rPr lang="en-US" err="1"/>
              <a:t>chets</a:t>
            </a:r>
            <a:r>
              <a:rPr lang="en-US"/>
              <a:t> </a:t>
            </a:r>
            <a:r>
              <a:rPr lang="en-US" err="1"/>
              <a:t>hier</a:t>
            </a:r>
            <a:r>
              <a:rPr lang="en-US"/>
              <a:t> </a:t>
            </a:r>
            <a:r>
              <a:rPr lang="en-US" err="1"/>
              <a:t>wat</a:t>
            </a:r>
            <a:r>
              <a:rPr lang="en-US"/>
              <a:t> </a:t>
            </a:r>
            <a:r>
              <a:rPr lang="en-US" err="1"/>
              <a:t>dit</a:t>
            </a:r>
            <a:r>
              <a:rPr lang="en-US"/>
              <a:t> project </a:t>
            </a:r>
            <a:r>
              <a:rPr lang="en-US" err="1"/>
              <a:t>dient</a:t>
            </a:r>
            <a:r>
              <a:rPr lang="en-US"/>
              <a:t> </a:t>
            </a:r>
            <a:r>
              <a:rPr lang="en-US" err="1"/>
              <a:t>te</a:t>
            </a:r>
            <a:r>
              <a:rPr lang="en-US"/>
              <a:t> </a:t>
            </a:r>
            <a:r>
              <a:rPr lang="en-US" err="1"/>
              <a:t>bereiken</a:t>
            </a:r>
            <a:r>
              <a:rPr lang="en-US"/>
              <a:t>. SMART </a:t>
            </a:r>
            <a:r>
              <a:rPr lang="en-US" err="1"/>
              <a:t>geformuleerde</a:t>
            </a:r>
            <a:r>
              <a:rPr lang="en-US"/>
              <a:t> </a:t>
            </a:r>
            <a:r>
              <a:rPr lang="en-US" err="1"/>
              <a:t>doelen</a:t>
            </a:r>
            <a:endParaRPr lang="nl-NL"/>
          </a:p>
        </p:txBody>
      </p:sp>
      <p:cxnSp>
        <p:nvCxnSpPr>
          <p:cNvPr id="25" name="Gebogen verbindingslijn 24"/>
          <p:cNvCxnSpPr>
            <a:stCxn id="8" idx="1"/>
            <a:endCxn id="10" idx="1"/>
          </p:cNvCxnSpPr>
          <p:nvPr userDrawn="1"/>
        </p:nvCxnSpPr>
        <p:spPr>
          <a:xfrm rot="10800000" flipV="1">
            <a:off x="280120" y="1524024"/>
            <a:ext cx="12700" cy="1512379"/>
          </a:xfrm>
          <a:prstGeom prst="bentConnector3">
            <a:avLst>
              <a:gd name="adj1" fmla="val 1800000"/>
            </a:avLst>
          </a:prstGeom>
          <a:ln w="254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bogen verbindingslijn 26"/>
          <p:cNvCxnSpPr>
            <a:stCxn id="10" idx="1"/>
            <a:endCxn id="19" idx="1"/>
          </p:cNvCxnSpPr>
          <p:nvPr userDrawn="1"/>
        </p:nvCxnSpPr>
        <p:spPr>
          <a:xfrm rot="10800000" flipV="1">
            <a:off x="280120" y="3036404"/>
            <a:ext cx="12700" cy="1584176"/>
          </a:xfrm>
          <a:prstGeom prst="bentConnector3">
            <a:avLst>
              <a:gd name="adj1" fmla="val 1800000"/>
            </a:avLst>
          </a:prstGeom>
          <a:ln w="254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bogen verbindingslijn 30"/>
          <p:cNvCxnSpPr>
            <a:stCxn id="19" idx="1"/>
            <a:endCxn id="11" idx="1"/>
          </p:cNvCxnSpPr>
          <p:nvPr userDrawn="1"/>
        </p:nvCxnSpPr>
        <p:spPr>
          <a:xfrm rot="10800000" flipV="1">
            <a:off x="280120" y="4620580"/>
            <a:ext cx="12700" cy="2484276"/>
          </a:xfrm>
          <a:prstGeom prst="bentConnector3">
            <a:avLst>
              <a:gd name="adj1" fmla="val 1800000"/>
            </a:avLst>
          </a:prstGeom>
          <a:ln w="254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bogen verbindingslijn 32"/>
          <p:cNvCxnSpPr>
            <a:stCxn id="11" idx="3"/>
            <a:endCxn id="9" idx="1"/>
          </p:cNvCxnSpPr>
          <p:nvPr userDrawn="1"/>
        </p:nvCxnSpPr>
        <p:spPr>
          <a:xfrm flipV="1">
            <a:off x="6328792" y="1956073"/>
            <a:ext cx="144016" cy="5148783"/>
          </a:xfrm>
          <a:prstGeom prst="bentConnector3">
            <a:avLst>
              <a:gd name="adj1" fmla="val 50000"/>
            </a:avLst>
          </a:prstGeom>
          <a:ln w="254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bogen verbindingslijn 34"/>
          <p:cNvCxnSpPr>
            <a:stCxn id="9" idx="3"/>
            <a:endCxn id="17" idx="3"/>
          </p:cNvCxnSpPr>
          <p:nvPr userDrawn="1"/>
        </p:nvCxnSpPr>
        <p:spPr>
          <a:xfrm>
            <a:off x="12449472" y="1956073"/>
            <a:ext cx="12700" cy="2304678"/>
          </a:xfrm>
          <a:prstGeom prst="bentConnector3">
            <a:avLst>
              <a:gd name="adj1" fmla="val 1800000"/>
            </a:avLst>
          </a:prstGeom>
          <a:ln w="254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bogen verbindingslijn 36"/>
          <p:cNvCxnSpPr>
            <a:stCxn id="17" idx="3"/>
            <a:endCxn id="18" idx="3"/>
          </p:cNvCxnSpPr>
          <p:nvPr userDrawn="1"/>
        </p:nvCxnSpPr>
        <p:spPr>
          <a:xfrm>
            <a:off x="12449472" y="4260751"/>
            <a:ext cx="12700" cy="2844105"/>
          </a:xfrm>
          <a:prstGeom prst="bentConnector3">
            <a:avLst>
              <a:gd name="adj1" fmla="val 1800000"/>
            </a:avLst>
          </a:prstGeom>
          <a:ln w="254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ijdelijke aanduiding voor tekst 45"/>
          <p:cNvSpPr>
            <a:spLocks noGrp="1"/>
          </p:cNvSpPr>
          <p:nvPr>
            <p:ph type="body" sz="quarter" idx="20" hasCustomPrompt="1"/>
          </p:nvPr>
        </p:nvSpPr>
        <p:spPr>
          <a:xfrm>
            <a:off x="280120" y="120650"/>
            <a:ext cx="4968551" cy="576263"/>
          </a:xfrm>
        </p:spPr>
        <p:txBody>
          <a:bodyPr>
            <a:noAutofit/>
          </a:bodyPr>
          <a:lstStyle>
            <a:lvl1pPr marL="0" indent="0">
              <a:buNone/>
              <a:defRPr sz="3000"/>
            </a:lvl1pPr>
          </a:lstStyle>
          <a:p>
            <a:pPr lvl="0"/>
            <a:r>
              <a:rPr lang="nl-NL"/>
              <a:t>A3 Titel</a:t>
            </a:r>
          </a:p>
        </p:txBody>
      </p:sp>
      <p:sp>
        <p:nvSpPr>
          <p:cNvPr id="47" name="Tijdelijke aanduiding voor tekst 45"/>
          <p:cNvSpPr>
            <a:spLocks noGrp="1"/>
          </p:cNvSpPr>
          <p:nvPr>
            <p:ph type="body" sz="quarter" idx="21" hasCustomPrompt="1"/>
          </p:nvPr>
        </p:nvSpPr>
        <p:spPr>
          <a:xfrm>
            <a:off x="7480919" y="119881"/>
            <a:ext cx="3456385" cy="576263"/>
          </a:xfrm>
        </p:spPr>
        <p:txBody>
          <a:bodyPr>
            <a:noAutofit/>
          </a:bodyPr>
          <a:lstStyle>
            <a:lvl1pPr marL="0" indent="0">
              <a:buNone/>
              <a:defRPr sz="1200" baseline="0"/>
            </a:lvl1pPr>
          </a:lstStyle>
          <a:p>
            <a:pPr lvl="0"/>
            <a:r>
              <a:rPr lang="nl-NL"/>
              <a:t>Project manager, a</a:t>
            </a:r>
            <a:r>
              <a:rPr lang="en-US" err="1"/>
              <a:t>fdeling</a:t>
            </a:r>
            <a:r>
              <a:rPr lang="en-US"/>
              <a:t>, datum</a:t>
            </a:r>
            <a:endParaRPr lang="nl-NL"/>
          </a:p>
        </p:txBody>
      </p:sp>
      <p:sp>
        <p:nvSpPr>
          <p:cNvPr id="23" name="Rechthoek 22"/>
          <p:cNvSpPr/>
          <p:nvPr userDrawn="1"/>
        </p:nvSpPr>
        <p:spPr>
          <a:xfrm>
            <a:off x="5320680" y="192088"/>
            <a:ext cx="180020" cy="1800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Tijdelijke aanduiding voor tekst 11"/>
          <p:cNvSpPr>
            <a:spLocks noGrp="1"/>
          </p:cNvSpPr>
          <p:nvPr>
            <p:ph type="body" sz="quarter" idx="22" hasCustomPrompt="1"/>
          </p:nvPr>
        </p:nvSpPr>
        <p:spPr>
          <a:xfrm>
            <a:off x="5500688" y="120080"/>
            <a:ext cx="1908175" cy="57606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/>
              <a:t>xxx </a:t>
            </a:r>
            <a:r>
              <a:rPr lang="en-US" err="1"/>
              <a:t>programma</a:t>
            </a:r>
            <a:r>
              <a:rPr lang="en-US"/>
              <a:t> / </a:t>
            </a:r>
            <a:r>
              <a:rPr lang="en-US" err="1"/>
              <a:t>moeder</a:t>
            </a:r>
            <a:r>
              <a:rPr lang="en-US"/>
              <a:t> A3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19899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309E8-C24B-49A0-83E4-D18877C74F4C}" type="datetimeFigureOut">
              <a:rPr lang="nl-NL" smtClean="0"/>
              <a:t>27-5-2025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FB3FE-5FD0-4CA7-87E1-FD9E8A66C4C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66090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tekst 6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Tijdelijke aanduiding voor tekst 7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quarter" idx="20"/>
          </p:nvPr>
        </p:nvSpPr>
        <p:spPr/>
        <p:txBody>
          <a:bodyPr vert="horz" lIns="128016" tIns="64008" rIns="128016" bIns="64008" rtlCol="0" anchor="t">
            <a:noAutofit/>
          </a:bodyPr>
          <a:lstStyle/>
          <a:p>
            <a:endParaRPr lang="nl-NL"/>
          </a:p>
        </p:txBody>
      </p:sp>
      <p:sp>
        <p:nvSpPr>
          <p:cNvPr id="10" name="Tijdelijke aanduiding voor tekst 9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085891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igrationWizIdPermissionLevels xmlns="d448c6f3-818d-4dfe-ac32-59f6c30b0845" xsi:nil="true"/>
    <MigrationWizIdDocumentLibraryPermissions xmlns="d448c6f3-818d-4dfe-ac32-59f6c30b0845" xsi:nil="true"/>
    <MigrationWizIdSecurityGroups xmlns="d448c6f3-818d-4dfe-ac32-59f6c30b0845" xsi:nil="true"/>
    <MigrationWizIdPermissions xmlns="d448c6f3-818d-4dfe-ac32-59f6c30b0845" xsi:nil="true"/>
    <MigrationWizId xmlns="d448c6f3-818d-4dfe-ac32-59f6c30b0845" xsi:nil="true"/>
    <TaxCatchAll xmlns="59d22fe1-3d59-44a8-a477-24282d41872e" xsi:nil="true"/>
    <lcf76f155ced4ddcb4097134ff3c332f xmlns="d448c6f3-818d-4dfe-ac32-59f6c30b0845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F1833F2A18BCC43B313BA8F53BEFA57" ma:contentTypeVersion="24" ma:contentTypeDescription="Een nieuw document maken." ma:contentTypeScope="" ma:versionID="a6224c352e90fd6f2b12877111850b9e">
  <xsd:schema xmlns:xsd="http://www.w3.org/2001/XMLSchema" xmlns:xs="http://www.w3.org/2001/XMLSchema" xmlns:p="http://schemas.microsoft.com/office/2006/metadata/properties" xmlns:ns2="d448c6f3-818d-4dfe-ac32-59f6c30b0845" xmlns:ns3="59d22fe1-3d59-44a8-a477-24282d41872e" targetNamespace="http://schemas.microsoft.com/office/2006/metadata/properties" ma:root="true" ma:fieldsID="c6434c45f0c32bcf082c90970e9068a8" ns2:_="" ns3:_="">
    <xsd:import namespace="d448c6f3-818d-4dfe-ac32-59f6c30b0845"/>
    <xsd:import namespace="59d22fe1-3d59-44a8-a477-24282d41872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igrationWizId" minOccurs="0"/>
                <xsd:element ref="ns2:MigrationWizIdPermissions" minOccurs="0"/>
                <xsd:element ref="ns2:MigrationWizIdPermissionLevels" minOccurs="0"/>
                <xsd:element ref="ns2:MigrationWizIdDocumentLibraryPermissions" minOccurs="0"/>
                <xsd:element ref="ns2:MigrationWizIdSecurityGroups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48c6f3-818d-4dfe-ac32-59f6c30b08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igrationWizId" ma:index="10" nillable="true" ma:displayName="MigrationWizId" ma:internalName="MigrationWizId">
      <xsd:simpleType>
        <xsd:restriction base="dms:Text"/>
      </xsd:simpleType>
    </xsd:element>
    <xsd:element name="MigrationWizIdPermissions" ma:index="11" nillable="true" ma:displayName="MigrationWizIdPermissions" ma:internalName="MigrationWizIdPermissions">
      <xsd:simpleType>
        <xsd:restriction base="dms:Text"/>
      </xsd:simpleType>
    </xsd:element>
    <xsd:element name="MigrationWizIdPermissionLevels" ma:index="12" nillable="true" ma:displayName="MigrationWizIdPermissionLevels" ma:internalName="MigrationWizIdPermissionLevels">
      <xsd:simpleType>
        <xsd:restriction base="dms:Text"/>
      </xsd:simpleType>
    </xsd:element>
    <xsd:element name="MigrationWizIdDocumentLibraryPermissions" ma:index="13" nillable="true" ma:displayName="MigrationWizIdDocumentLibraryPermissions" ma:internalName="MigrationWizIdDocumentLibraryPermissions">
      <xsd:simpleType>
        <xsd:restriction base="dms:Text"/>
      </xsd:simpleType>
    </xsd:element>
    <xsd:element name="MigrationWizIdSecurityGroups" ma:index="14" nillable="true" ma:displayName="MigrationWizIdSecurityGroups" ma:internalName="MigrationWizIdSecurityGroups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5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7" nillable="true" ma:taxonomy="true" ma:internalName="lcf76f155ced4ddcb4097134ff3c332f" ma:taxonomyFieldName="MediaServiceImageTags" ma:displayName="Afbeeldingtags" ma:readOnly="false" ma:fieldId="{5cf76f15-5ced-4ddc-b409-7134ff3c332f}" ma:taxonomyMulti="true" ma:sspId="327de250-6d25-45f3-92c7-9337ec6b2fc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d22fe1-3d59-44a8-a477-24282d41872e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8" nillable="true" ma:displayName="Taxonomy Catch All Column" ma:hidden="true" ma:list="{6de311b7-96dd-4454-952b-66f82158ad5b}" ma:internalName="TaxCatchAll" ma:showField="CatchAllData" ma:web="59d22fe1-3d59-44a8-a477-24282d41872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B5F33B3-5DB7-45FE-B236-FDDCE4D26CBE}">
  <ds:schemaRefs>
    <ds:schemaRef ds:uri="59d22fe1-3d59-44a8-a477-24282d41872e"/>
    <ds:schemaRef ds:uri="d448c6f3-818d-4dfe-ac32-59f6c30b084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A644487-5320-4187-B716-318180B7086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632C743-09D0-4561-BE09-2F0BBA409A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448c6f3-818d-4dfe-ac32-59f6c30b0845"/>
    <ds:schemaRef ds:uri="59d22fe1-3d59-44a8-a477-24282d41872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A3 Paper (297x420 mm)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Kantoorthema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/>
  <cp:revision>4</cp:revision>
  <dcterms:created xsi:type="dcterms:W3CDTF">2013-05-30T11:21:38Z</dcterms:created>
  <dcterms:modified xsi:type="dcterms:W3CDTF">2025-05-27T09:43:49Z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0x010100DF1833F2A18BCC43B313BA8F53BEFA57</vt:lpwstr>
  </property>
  <property fmtid="{D5CDD505-2E9C-101B-9397-08002B2CF9AE}" pid="3" name="MediaServiceImageTags">
    <vt:lpwstr/>
  </property>
</Properties>
</file>