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bookmarkIdSeed="3">
  <p:sldMasterIdLst>
    <p:sldMasterId id="2147483648" r:id="rId4"/>
  </p:sldMasterIdLst>
  <p:notesMasterIdLst>
    <p:notesMasterId r:id="rId31"/>
  </p:notesMasterIdLst>
  <p:handoutMasterIdLst>
    <p:handoutMasterId r:id="rId32"/>
  </p:handoutMasterIdLst>
  <p:sldIdLst>
    <p:sldId id="256" r:id="rId5"/>
    <p:sldId id="349" r:id="rId6"/>
    <p:sldId id="346" r:id="rId7"/>
    <p:sldId id="347" r:id="rId8"/>
    <p:sldId id="348" r:id="rId9"/>
    <p:sldId id="350" r:id="rId10"/>
    <p:sldId id="351" r:id="rId11"/>
    <p:sldId id="352" r:id="rId12"/>
    <p:sldId id="353" r:id="rId13"/>
    <p:sldId id="354" r:id="rId14"/>
    <p:sldId id="355" r:id="rId15"/>
    <p:sldId id="356" r:id="rId16"/>
    <p:sldId id="357" r:id="rId17"/>
    <p:sldId id="370" r:id="rId18"/>
    <p:sldId id="358" r:id="rId19"/>
    <p:sldId id="359" r:id="rId20"/>
    <p:sldId id="360" r:id="rId21"/>
    <p:sldId id="361" r:id="rId22"/>
    <p:sldId id="362" r:id="rId23"/>
    <p:sldId id="363" r:id="rId24"/>
    <p:sldId id="364" r:id="rId25"/>
    <p:sldId id="365" r:id="rId26"/>
    <p:sldId id="366" r:id="rId27"/>
    <p:sldId id="367" r:id="rId28"/>
    <p:sldId id="368" r:id="rId29"/>
    <p:sldId id="369" r:id="rId30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EB3B893-AD0F-B01E-F304-961EAC66B074}" v="9" dt="2025-03-21T10:08:02.59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99" autoAdjust="0"/>
    <p:restoredTop sz="94687" autoAdjust="0"/>
  </p:normalViewPr>
  <p:slideViewPr>
    <p:cSldViewPr>
      <p:cViewPr varScale="1">
        <p:scale>
          <a:sx n="69" d="100"/>
          <a:sy n="69" d="100"/>
        </p:scale>
        <p:origin x="1148" y="5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384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70" d="100"/>
          <a:sy n="70" d="100"/>
        </p:scale>
        <p:origin x="-3294" y="-9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21" Type="http://schemas.openxmlformats.org/officeDocument/2006/relationships/slide" Target="slides/slide17.xml"/><Relationship Id="rId34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presProps" Target="presProps.xml"/><Relationship Id="rId38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handoutMaster" Target="handoutMasters/handoutMaster1.xml"/><Relationship Id="rId37" Type="http://schemas.microsoft.com/office/2016/11/relationships/changesInfo" Target="changesInfos/changesInfo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theme" Target="theme/theme1.xml"/><Relationship Id="rId8" Type="http://schemas.openxmlformats.org/officeDocument/2006/relationships/slide" Target="slides/slide4.xml"/><Relationship Id="rId3" Type="http://schemas.openxmlformats.org/officeDocument/2006/relationships/customXml" Target="../customXml/item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cus Bergman" userId="9eaead73-fc07-4036-a21e-762038618a35" providerId="ADAL" clId="{3CFF9DC3-36F0-4694-A751-B2F989BEC812}"/>
    <pc:docChg chg="addSld delSld modSld">
      <pc:chgData name="Marcus Bergman" userId="9eaead73-fc07-4036-a21e-762038618a35" providerId="ADAL" clId="{3CFF9DC3-36F0-4694-A751-B2F989BEC812}" dt="2025-02-17T13:09:39.260" v="1" actId="47"/>
      <pc:docMkLst>
        <pc:docMk/>
      </pc:docMkLst>
      <pc:sldChg chg="add del">
        <pc:chgData name="Marcus Bergman" userId="9eaead73-fc07-4036-a21e-762038618a35" providerId="ADAL" clId="{3CFF9DC3-36F0-4694-A751-B2F989BEC812}" dt="2025-02-17T13:09:39.260" v="1" actId="47"/>
        <pc:sldMkLst>
          <pc:docMk/>
          <pc:sldMk cId="320858914" sldId="257"/>
        </pc:sldMkLst>
      </pc:sldChg>
      <pc:sldMasterChg chg="delSldLayout">
        <pc:chgData name="Marcus Bergman" userId="9eaead73-fc07-4036-a21e-762038618a35" providerId="ADAL" clId="{3CFF9DC3-36F0-4694-A751-B2F989BEC812}" dt="2025-02-17T13:09:39.260" v="1" actId="47"/>
        <pc:sldMasterMkLst>
          <pc:docMk/>
          <pc:sldMasterMk cId="0" sldId="2147483648"/>
        </pc:sldMasterMkLst>
        <pc:sldLayoutChg chg="del">
          <pc:chgData name="Marcus Bergman" userId="9eaead73-fc07-4036-a21e-762038618a35" providerId="ADAL" clId="{3CFF9DC3-36F0-4694-A751-B2F989BEC812}" dt="2025-02-17T13:09:39.260" v="1" actId="47"/>
          <pc:sldLayoutMkLst>
            <pc:docMk/>
            <pc:sldMasterMk cId="0" sldId="2147483648"/>
            <pc:sldLayoutMk cId="177994128" sldId="2147483655"/>
          </pc:sldLayoutMkLst>
        </pc:sldLayoutChg>
      </pc:sldMasterChg>
    </pc:docChg>
  </pc:docChgLst>
  <pc:docChgLst>
    <pc:chgData name="Vincent Putman | LSSP" userId="S::vincent.putman@leansixsigmapartners.nl::5e2d5252-b209-4d81-811a-30d2db8806ec" providerId="AD" clId="Web-{7EB3B893-AD0F-B01E-F304-961EAC66B074}"/>
    <pc:docChg chg="modSld">
      <pc:chgData name="Vincent Putman | LSSP" userId="S::vincent.putman@leansixsigmapartners.nl::5e2d5252-b209-4d81-811a-30d2db8806ec" providerId="AD" clId="Web-{7EB3B893-AD0F-B01E-F304-961EAC66B074}" dt="2025-03-21T10:07:58.590" v="2" actId="20577"/>
      <pc:docMkLst>
        <pc:docMk/>
      </pc:docMkLst>
      <pc:sldChg chg="modSp">
        <pc:chgData name="Vincent Putman | LSSP" userId="S::vincent.putman@leansixsigmapartners.nl::5e2d5252-b209-4d81-811a-30d2db8806ec" providerId="AD" clId="Web-{7EB3B893-AD0F-B01E-F304-961EAC66B074}" dt="2025-03-21T10:07:58.590" v="2" actId="20577"/>
        <pc:sldMkLst>
          <pc:docMk/>
          <pc:sldMk cId="1941087880" sldId="350"/>
        </pc:sldMkLst>
        <pc:spChg chg="mod">
          <ac:chgData name="Vincent Putman | LSSP" userId="S::vincent.putman@leansixsigmapartners.nl::5e2d5252-b209-4d81-811a-30d2db8806ec" providerId="AD" clId="Web-{7EB3B893-AD0F-B01E-F304-961EAC66B074}" dt="2025-03-21T10:07:58.590" v="2" actId="20577"/>
          <ac:spMkLst>
            <pc:docMk/>
            <pc:sldMk cId="1941087880" sldId="350"/>
            <ac:spMk id="3" creationId="{00000000-0000-0000-0000-000000000000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 dirty="0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DDC0B2D-3A70-46EA-B13B-1E301FF6EC7D}" type="datetimeFigureOut">
              <a:rPr lang="nl-NL" smtClean="0"/>
              <a:pPr/>
              <a:t>21-3-2025</a:t>
            </a:fld>
            <a:endParaRPr lang="nl-NL" dirty="0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 dirty="0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98E7C8A-E9EE-4414-AA2A-63710A7E9719}" type="slidenum">
              <a:rPr lang="nl-NL" smtClean="0"/>
              <a:pPr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82400054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80779CA-655B-4663-88F8-C50C476856DA}" type="datetimeFigureOut">
              <a:rPr lang="nl-NL" smtClean="0"/>
              <a:pPr/>
              <a:t>21-3-2025</a:t>
            </a:fld>
            <a:endParaRPr lang="nl-NL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F4E8C76-9642-4F61-A2DD-83FAD22AB728}" type="slidenum">
              <a:rPr lang="nl-NL" smtClean="0"/>
              <a:pPr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1540269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nl-N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4E8C76-9642-4F61-A2DD-83FAD22AB728}" type="slidenum">
              <a:rPr lang="nl-NL" smtClean="0"/>
              <a:pPr/>
              <a:t>1</a:t>
            </a:fld>
            <a:endParaRPr lang="nl-NL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F4E8C76-9642-4F61-A2DD-83FAD22AB728}" type="slidenum">
              <a:rPr lang="nl-NL" smtClean="0"/>
              <a:pPr/>
              <a:t>13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1239467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>
            <a:noAutofit/>
          </a:bodyPr>
          <a:lstStyle>
            <a:lvl1pPr algn="l">
              <a:defRPr sz="3200" b="1">
                <a:solidFill>
                  <a:srgbClr val="000080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nl-NL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544" y="980728"/>
            <a:ext cx="8208912" cy="400110"/>
          </a:xfrm>
          <a:prstGeom prst="rect">
            <a:avLst/>
          </a:prstGeom>
        </p:spPr>
        <p:txBody>
          <a:bodyPr anchor="t" anchorCtr="0">
            <a:spAutoFit/>
          </a:bodyPr>
          <a:lstStyle>
            <a:lvl1pPr marL="0" indent="0">
              <a:buNone/>
              <a:defRPr sz="2000" b="1">
                <a:solidFill>
                  <a:srgbClr val="00008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7544" y="1700808"/>
            <a:ext cx="8219256" cy="1157240"/>
          </a:xfrm>
          <a:prstGeom prst="rect">
            <a:avLst/>
          </a:prstGeom>
        </p:spPr>
        <p:txBody>
          <a:bodyPr>
            <a:spAutoFit/>
          </a:bodyPr>
          <a:lstStyle>
            <a:lvl1pPr>
              <a:buSzPct val="60000"/>
              <a:buFont typeface="Wingdings" pitchFamily="2" charset="2"/>
              <a:buChar char="q"/>
              <a:defRPr sz="1400">
                <a:solidFill>
                  <a:srgbClr val="000080"/>
                </a:solidFill>
              </a:defRPr>
            </a:lvl1pPr>
            <a:lvl2pPr>
              <a:buFont typeface="Wingdings" pitchFamily="2" charset="2"/>
              <a:buChar char="§"/>
              <a:defRPr sz="1200">
                <a:solidFill>
                  <a:srgbClr val="000080"/>
                </a:solidFill>
              </a:defRPr>
            </a:lvl2pPr>
            <a:lvl3pPr>
              <a:buSzPct val="60000"/>
              <a:buFont typeface="Courier New" pitchFamily="49" charset="0"/>
              <a:buChar char="o"/>
              <a:defRPr sz="1200">
                <a:solidFill>
                  <a:srgbClr val="000080"/>
                </a:solidFill>
              </a:defRPr>
            </a:lvl3pPr>
            <a:lvl4pPr>
              <a:defRPr sz="1000">
                <a:solidFill>
                  <a:srgbClr val="000080"/>
                </a:solidFill>
              </a:defRPr>
            </a:lvl4pPr>
            <a:lvl5pPr>
              <a:defRPr sz="1000">
                <a:solidFill>
                  <a:srgbClr val="000080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nl-NL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876256" y="6453336"/>
            <a:ext cx="2133600" cy="365125"/>
          </a:xfrm>
        </p:spPr>
        <p:txBody>
          <a:bodyPr/>
          <a:lstStyle/>
          <a:p>
            <a:fld id="{C6F739B3-AC2C-4CD2-B9BA-C03F04C24C56}" type="slidenum">
              <a:rPr lang="nl-NL" smtClean="0"/>
              <a:pPr/>
              <a:t>‹nr.›</a:t>
            </a:fld>
            <a:endParaRPr lang="nl-NL" dirty="0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467544" y="980728"/>
            <a:ext cx="8280920" cy="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>
            <a:noAutofit/>
          </a:bodyPr>
          <a:lstStyle>
            <a:lvl1pPr algn="l">
              <a:defRPr sz="3200" b="1">
                <a:solidFill>
                  <a:srgbClr val="000080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nl-NL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544" y="980728"/>
            <a:ext cx="8208912" cy="400110"/>
          </a:xfrm>
          <a:prstGeom prst="rect">
            <a:avLst/>
          </a:prstGeom>
        </p:spPr>
        <p:txBody>
          <a:bodyPr anchor="t" anchorCtr="0">
            <a:spAutoFit/>
          </a:bodyPr>
          <a:lstStyle>
            <a:lvl1pPr marL="0" indent="0">
              <a:buNone/>
              <a:defRPr sz="2000" b="1">
                <a:solidFill>
                  <a:srgbClr val="00008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7544" y="1700808"/>
            <a:ext cx="3528392" cy="1120307"/>
          </a:xfrm>
          <a:prstGeom prst="rect">
            <a:avLst/>
          </a:prstGeom>
        </p:spPr>
        <p:txBody>
          <a:bodyPr wrap="square">
            <a:spAutoFit/>
          </a:bodyPr>
          <a:lstStyle>
            <a:lvl1pPr>
              <a:buSzPct val="60000"/>
              <a:buFont typeface="Wingdings" pitchFamily="2" charset="2"/>
              <a:buChar char="q"/>
              <a:defRPr sz="1400">
                <a:solidFill>
                  <a:srgbClr val="000080"/>
                </a:solidFill>
              </a:defRPr>
            </a:lvl1pPr>
            <a:lvl2pPr>
              <a:buFont typeface="Wingdings" pitchFamily="2" charset="2"/>
              <a:buChar char="§"/>
              <a:defRPr sz="1200">
                <a:solidFill>
                  <a:srgbClr val="000080"/>
                </a:solidFill>
              </a:defRPr>
            </a:lvl2pPr>
            <a:lvl3pPr>
              <a:buSzPct val="60000"/>
              <a:buFont typeface="Courier New" pitchFamily="49" charset="0"/>
              <a:buChar char="o"/>
              <a:defRPr sz="1200">
                <a:solidFill>
                  <a:srgbClr val="000080"/>
                </a:solidFill>
              </a:defRPr>
            </a:lvl3pPr>
            <a:lvl4pPr>
              <a:defRPr sz="1000">
                <a:solidFill>
                  <a:srgbClr val="000080"/>
                </a:solidFill>
              </a:defRPr>
            </a:lvl4pPr>
            <a:lvl5pPr>
              <a:defRPr sz="1000">
                <a:solidFill>
                  <a:srgbClr val="000080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nl-NL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876256" y="6453336"/>
            <a:ext cx="2133600" cy="365125"/>
          </a:xfrm>
        </p:spPr>
        <p:txBody>
          <a:bodyPr/>
          <a:lstStyle/>
          <a:p>
            <a:fld id="{C6F739B3-AC2C-4CD2-B9BA-C03F04C24C56}" type="slidenum">
              <a:rPr lang="nl-NL" smtClean="0"/>
              <a:pPr/>
              <a:t>‹nr.›</a:t>
            </a:fld>
            <a:endParaRPr lang="nl-NL" dirty="0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467544" y="980728"/>
            <a:ext cx="8280920" cy="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Content Placeholder 3"/>
          <p:cNvSpPr>
            <a:spLocks noGrp="1"/>
          </p:cNvSpPr>
          <p:nvPr>
            <p:ph sz="half" idx="13"/>
          </p:nvPr>
        </p:nvSpPr>
        <p:spPr>
          <a:xfrm>
            <a:off x="4644008" y="1700808"/>
            <a:ext cx="3528392" cy="1120307"/>
          </a:xfrm>
          <a:prstGeom prst="rect">
            <a:avLst/>
          </a:prstGeom>
        </p:spPr>
        <p:txBody>
          <a:bodyPr wrap="square">
            <a:spAutoFit/>
          </a:bodyPr>
          <a:lstStyle>
            <a:lvl1pPr>
              <a:buSzPct val="60000"/>
              <a:buFont typeface="Wingdings" pitchFamily="2" charset="2"/>
              <a:buChar char="q"/>
              <a:defRPr sz="1400">
                <a:solidFill>
                  <a:srgbClr val="000080"/>
                </a:solidFill>
              </a:defRPr>
            </a:lvl1pPr>
            <a:lvl2pPr>
              <a:buFont typeface="Wingdings" pitchFamily="2" charset="2"/>
              <a:buChar char="§"/>
              <a:defRPr sz="1200">
                <a:solidFill>
                  <a:srgbClr val="000080"/>
                </a:solidFill>
              </a:defRPr>
            </a:lvl2pPr>
            <a:lvl3pPr>
              <a:buSzPct val="60000"/>
              <a:buFont typeface="Courier New" pitchFamily="49" charset="0"/>
              <a:buChar char="o"/>
              <a:defRPr sz="1200">
                <a:solidFill>
                  <a:srgbClr val="000080"/>
                </a:solidFill>
              </a:defRPr>
            </a:lvl3pPr>
            <a:lvl4pPr>
              <a:defRPr sz="1000">
                <a:solidFill>
                  <a:srgbClr val="000080"/>
                </a:solidFill>
              </a:defRPr>
            </a:lvl4pPr>
            <a:lvl5pPr>
              <a:defRPr sz="1000">
                <a:solidFill>
                  <a:srgbClr val="000080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4804526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nl-N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/>
              <a:t>Lean Six Sigma Partners</a:t>
            </a:r>
            <a:endParaRPr lang="nl-NL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76243"/>
            <a:ext cx="2133600" cy="365125"/>
          </a:xfrm>
        </p:spPr>
        <p:txBody>
          <a:bodyPr/>
          <a:lstStyle/>
          <a:p>
            <a:fld id="{C6F739B3-AC2C-4CD2-B9BA-C03F04C24C56}" type="slidenum">
              <a:rPr lang="nl-NL" smtClean="0"/>
              <a:pPr/>
              <a:t>‹nr.›</a:t>
            </a:fld>
            <a:endParaRPr lang="nl-NL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pn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nl-NL"/>
              <a:t>Lean Six Sigma Partners</a:t>
            </a:r>
            <a:endParaRPr lang="nl-NL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02896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F739B3-AC2C-4CD2-B9BA-C03F04C24C56}" type="slidenum">
              <a:rPr lang="nl-NL" smtClean="0"/>
              <a:pPr/>
              <a:t>‹nr.›</a:t>
            </a:fld>
            <a:endParaRPr lang="nl-NL" dirty="0"/>
          </a:p>
        </p:txBody>
      </p:sp>
      <p:pic>
        <p:nvPicPr>
          <p:cNvPr id="9" name="Picture 2" descr="E:\Lssp-logo-2.png"/>
          <p:cNvPicPr>
            <a:picLocks noChangeAspect="1" noChangeArrowheads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37095" y="6381329"/>
            <a:ext cx="1039361" cy="3600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  <p:sldLayoutId id="2147483654" r:id="rId2"/>
    <p:sldLayoutId id="2147483649" r:id="rId3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78879" y="1814959"/>
            <a:ext cx="7772400" cy="2694161"/>
          </a:xfrm>
        </p:spPr>
        <p:txBody>
          <a:bodyPr>
            <a:normAutofit fontScale="90000"/>
          </a:bodyPr>
          <a:lstStyle/>
          <a:p>
            <a:br>
              <a:rPr lang="nl-NL" sz="3300" b="1" noProof="0" dirty="0">
                <a:solidFill>
                  <a:srgbClr val="000080"/>
                </a:solidFill>
              </a:rPr>
            </a:br>
            <a:br>
              <a:rPr lang="nl-NL" sz="3300" b="1" dirty="0">
                <a:solidFill>
                  <a:srgbClr val="000080"/>
                </a:solidFill>
              </a:rPr>
            </a:br>
            <a:r>
              <a:rPr lang="nl-NL" sz="3300" b="1" dirty="0">
                <a:solidFill>
                  <a:srgbClr val="000080"/>
                </a:solidFill>
              </a:rPr>
              <a:t>Story board </a:t>
            </a:r>
            <a:br>
              <a:rPr lang="nl-NL" sz="3300" b="1" dirty="0">
                <a:solidFill>
                  <a:srgbClr val="000080"/>
                </a:solidFill>
              </a:rPr>
            </a:br>
            <a:r>
              <a:rPr lang="nl-NL" sz="3300" b="1" dirty="0">
                <a:solidFill>
                  <a:srgbClr val="000080"/>
                </a:solidFill>
              </a:rPr>
              <a:t>Lean Six Sigma Project:</a:t>
            </a:r>
            <a:br>
              <a:rPr lang="nl-NL" sz="3300" b="1" dirty="0">
                <a:solidFill>
                  <a:srgbClr val="000080"/>
                </a:solidFill>
              </a:rPr>
            </a:br>
            <a:br>
              <a:rPr lang="nl-NL" sz="3300" b="1" dirty="0">
                <a:solidFill>
                  <a:srgbClr val="000080"/>
                </a:solidFill>
              </a:rPr>
            </a:br>
            <a:r>
              <a:rPr lang="nl-NL" sz="3300" b="1" dirty="0">
                <a:solidFill>
                  <a:srgbClr val="000080"/>
                </a:solidFill>
              </a:rPr>
              <a:t>“titel”</a:t>
            </a:r>
            <a:br>
              <a:rPr lang="nl-NL" sz="3300" b="1" dirty="0">
                <a:solidFill>
                  <a:srgbClr val="000080"/>
                </a:solidFill>
              </a:rPr>
            </a:br>
            <a:endParaRPr lang="nl-NL" i="1" noProof="0" dirty="0">
              <a:solidFill>
                <a:srgbClr val="00008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1520" y="404664"/>
            <a:ext cx="6400800" cy="816496"/>
          </a:xfrm>
        </p:spPr>
        <p:txBody>
          <a:bodyPr/>
          <a:lstStyle/>
          <a:p>
            <a:pPr algn="l"/>
            <a:r>
              <a:rPr lang="en-US" sz="1600" noProof="0" dirty="0">
                <a:solidFill>
                  <a:srgbClr val="000080"/>
                </a:solidFill>
              </a:rPr>
              <a:t>Sponsor:</a:t>
            </a:r>
          </a:p>
          <a:p>
            <a:pPr algn="l"/>
            <a:r>
              <a:rPr lang="en-US" sz="1600" dirty="0">
                <a:solidFill>
                  <a:srgbClr val="000080"/>
                </a:solidFill>
              </a:rPr>
              <a:t>Champion: </a:t>
            </a:r>
            <a:endParaRPr lang="en-US" sz="1600" noProof="0" dirty="0">
              <a:solidFill>
                <a:srgbClr val="000080"/>
              </a:solidFill>
            </a:endParaRPr>
          </a:p>
          <a:p>
            <a:pPr algn="l"/>
            <a:r>
              <a:rPr lang="en-US" sz="1600" noProof="0" dirty="0" err="1">
                <a:solidFill>
                  <a:srgbClr val="000080"/>
                </a:solidFill>
              </a:rPr>
              <a:t>Projectmanager</a:t>
            </a:r>
            <a:r>
              <a:rPr lang="en-US" sz="1600" noProof="0" dirty="0">
                <a:solidFill>
                  <a:srgbClr val="000080"/>
                </a:solidFill>
              </a:rPr>
              <a:t>: </a:t>
            </a:r>
          </a:p>
          <a:p>
            <a:pPr algn="l"/>
            <a:r>
              <a:rPr lang="en-US" sz="1600" dirty="0">
                <a:solidFill>
                  <a:srgbClr val="000080"/>
                </a:solidFill>
              </a:rPr>
              <a:t>Team: , , , , en  </a:t>
            </a:r>
            <a:endParaRPr lang="nl-NL" sz="1600" noProof="0" dirty="0">
              <a:solidFill>
                <a:srgbClr val="000080"/>
              </a:solidFill>
            </a:endParaRPr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>
          <a:xfrm>
            <a:off x="6902896" y="6448251"/>
            <a:ext cx="2133600" cy="365125"/>
          </a:xfrm>
        </p:spPr>
        <p:txBody>
          <a:bodyPr/>
          <a:lstStyle/>
          <a:p>
            <a:fld id="{C6F739B3-AC2C-4CD2-B9BA-C03F04C24C56}" type="slidenum">
              <a:rPr lang="nl-NL" smtClean="0"/>
              <a:pPr/>
              <a:t>1</a:t>
            </a:fld>
            <a:endParaRPr lang="nl-NL" dirty="0"/>
          </a:p>
        </p:txBody>
      </p:sp>
      <p:sp>
        <p:nvSpPr>
          <p:cNvPr id="4" name="Rechthoek 3"/>
          <p:cNvSpPr/>
          <p:nvPr/>
        </p:nvSpPr>
        <p:spPr>
          <a:xfrm>
            <a:off x="179512" y="6021288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nl-NL" dirty="0">
                <a:solidFill>
                  <a:srgbClr val="000080"/>
                </a:solidFill>
              </a:rPr>
              <a:t>Startdatum: </a:t>
            </a:r>
          </a:p>
          <a:p>
            <a:r>
              <a:rPr lang="en-US" dirty="0" err="1">
                <a:solidFill>
                  <a:srgbClr val="000080"/>
                </a:solidFill>
              </a:rPr>
              <a:t>Einddatum</a:t>
            </a:r>
            <a:r>
              <a:rPr lang="en-US" dirty="0">
                <a:solidFill>
                  <a:srgbClr val="000080"/>
                </a:solidFill>
              </a:rPr>
              <a:t>: </a:t>
            </a:r>
            <a:endParaRPr lang="nl-NL" dirty="0">
              <a:solidFill>
                <a:srgbClr val="000080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err="1"/>
              <a:t>Measure</a:t>
            </a:r>
            <a:endParaRPr lang="nl-NL" dirty="0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Control Chart (0-meting)</a:t>
            </a:r>
            <a:endParaRPr lang="nl-NL" dirty="0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7544" y="1700808"/>
            <a:ext cx="3528392" cy="307777"/>
          </a:xfrm>
        </p:spPr>
        <p:txBody>
          <a:bodyPr/>
          <a:lstStyle/>
          <a:p>
            <a:endParaRPr lang="nl-NL" sz="1400" dirty="0"/>
          </a:p>
        </p:txBody>
      </p:sp>
      <p:sp>
        <p:nvSpPr>
          <p:cNvPr id="6" name="Tijdelijke aanduiding voor inhoud 5"/>
          <p:cNvSpPr>
            <a:spLocks noGrp="1"/>
          </p:cNvSpPr>
          <p:nvPr>
            <p:ph sz="half" idx="13"/>
          </p:nvPr>
        </p:nvSpPr>
        <p:spPr>
          <a:xfrm>
            <a:off x="4644008" y="1700808"/>
            <a:ext cx="3528392" cy="307777"/>
          </a:xfrm>
        </p:spPr>
        <p:txBody>
          <a:bodyPr/>
          <a:lstStyle/>
          <a:p>
            <a:endParaRPr lang="nl-NL" sz="1400" dirty="0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739B3-AC2C-4CD2-B9BA-C03F04C24C56}" type="slidenum">
              <a:rPr lang="nl-NL" smtClean="0"/>
              <a:pPr/>
              <a:t>10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9305324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err="1"/>
              <a:t>Measure</a:t>
            </a:r>
            <a:endParaRPr lang="nl-NL" dirty="0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Conclusies</a:t>
            </a:r>
            <a:r>
              <a:rPr lang="en-US" dirty="0"/>
              <a:t> </a:t>
            </a:r>
            <a:r>
              <a:rPr lang="en-US" dirty="0" err="1"/>
              <a:t>meetfase</a:t>
            </a:r>
            <a:endParaRPr lang="nl-NL" dirty="0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7544" y="1700808"/>
            <a:ext cx="3528392" cy="307777"/>
          </a:xfrm>
        </p:spPr>
        <p:txBody>
          <a:bodyPr/>
          <a:lstStyle/>
          <a:p>
            <a:endParaRPr lang="nl-NL" sz="1400" dirty="0"/>
          </a:p>
        </p:txBody>
      </p:sp>
      <p:sp>
        <p:nvSpPr>
          <p:cNvPr id="6" name="Tijdelijke aanduiding voor inhoud 5"/>
          <p:cNvSpPr>
            <a:spLocks noGrp="1"/>
          </p:cNvSpPr>
          <p:nvPr>
            <p:ph sz="half" idx="13"/>
          </p:nvPr>
        </p:nvSpPr>
        <p:spPr>
          <a:xfrm>
            <a:off x="4644008" y="1700808"/>
            <a:ext cx="3528392" cy="307777"/>
          </a:xfrm>
        </p:spPr>
        <p:txBody>
          <a:bodyPr/>
          <a:lstStyle/>
          <a:p>
            <a:endParaRPr lang="nl-NL" sz="1400" dirty="0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739B3-AC2C-4CD2-B9BA-C03F04C24C56}" type="slidenum">
              <a:rPr lang="nl-NL" smtClean="0"/>
              <a:pPr/>
              <a:t>11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9305324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Analyse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Mogelijke</a:t>
            </a:r>
            <a:r>
              <a:rPr lang="en-US" dirty="0"/>
              <a:t> </a:t>
            </a:r>
            <a:r>
              <a:rPr lang="en-US" dirty="0" err="1"/>
              <a:t>oorzaken</a:t>
            </a:r>
            <a:r>
              <a:rPr lang="en-US" dirty="0"/>
              <a:t> (</a:t>
            </a:r>
            <a:r>
              <a:rPr lang="en-US" dirty="0" err="1"/>
              <a:t>visgraatdiagram</a:t>
            </a:r>
            <a:r>
              <a:rPr lang="en-US" dirty="0"/>
              <a:t>)</a:t>
            </a:r>
            <a:endParaRPr lang="nl-NL" dirty="0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7544" y="1700808"/>
            <a:ext cx="3528392" cy="307777"/>
          </a:xfrm>
        </p:spPr>
        <p:txBody>
          <a:bodyPr/>
          <a:lstStyle/>
          <a:p>
            <a:endParaRPr lang="nl-NL" sz="1400" dirty="0"/>
          </a:p>
        </p:txBody>
      </p:sp>
      <p:sp>
        <p:nvSpPr>
          <p:cNvPr id="6" name="Tijdelijke aanduiding voor inhoud 5"/>
          <p:cNvSpPr>
            <a:spLocks noGrp="1"/>
          </p:cNvSpPr>
          <p:nvPr>
            <p:ph sz="half" idx="13"/>
          </p:nvPr>
        </p:nvSpPr>
        <p:spPr>
          <a:xfrm>
            <a:off x="4644008" y="1700808"/>
            <a:ext cx="3528392" cy="307777"/>
          </a:xfrm>
        </p:spPr>
        <p:txBody>
          <a:bodyPr/>
          <a:lstStyle/>
          <a:p>
            <a:endParaRPr lang="nl-NL" sz="1400" dirty="0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739B3-AC2C-4CD2-B9BA-C03F04C24C56}" type="slidenum">
              <a:rPr lang="nl-NL" smtClean="0"/>
              <a:pPr/>
              <a:t>12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80430274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Analyse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Value Stream Map (VSM)</a:t>
            </a:r>
            <a:endParaRPr lang="nl-NL" dirty="0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7544" y="1700808"/>
            <a:ext cx="3528392" cy="307777"/>
          </a:xfrm>
        </p:spPr>
        <p:txBody>
          <a:bodyPr/>
          <a:lstStyle/>
          <a:p>
            <a:endParaRPr lang="nl-NL" sz="1400" dirty="0"/>
          </a:p>
        </p:txBody>
      </p:sp>
      <p:sp>
        <p:nvSpPr>
          <p:cNvPr id="6" name="Tijdelijke aanduiding voor inhoud 5"/>
          <p:cNvSpPr>
            <a:spLocks noGrp="1"/>
          </p:cNvSpPr>
          <p:nvPr>
            <p:ph sz="half" idx="13"/>
          </p:nvPr>
        </p:nvSpPr>
        <p:spPr>
          <a:xfrm>
            <a:off x="4644008" y="1700808"/>
            <a:ext cx="3528392" cy="307777"/>
          </a:xfrm>
        </p:spPr>
        <p:txBody>
          <a:bodyPr/>
          <a:lstStyle/>
          <a:p>
            <a:endParaRPr lang="nl-NL" sz="1400" dirty="0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739B3-AC2C-4CD2-B9BA-C03F04C24C56}" type="slidenum">
              <a:rPr lang="nl-NL" smtClean="0"/>
              <a:pPr/>
              <a:t>13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402006037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Analyse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67544" y="980728"/>
            <a:ext cx="8208912" cy="400110"/>
          </a:xfrm>
        </p:spPr>
        <p:txBody>
          <a:bodyPr/>
          <a:lstStyle/>
          <a:p>
            <a:r>
              <a:rPr lang="en-US" dirty="0" err="1"/>
              <a:t>Alternatieve</a:t>
            </a:r>
            <a:r>
              <a:rPr lang="en-US" dirty="0"/>
              <a:t> workshops </a:t>
            </a:r>
            <a:r>
              <a:rPr lang="en-US" dirty="0" err="1"/>
              <a:t>c.q</a:t>
            </a:r>
            <a:r>
              <a:rPr lang="en-US" dirty="0"/>
              <a:t>. </a:t>
            </a:r>
            <a:r>
              <a:rPr lang="en-US" dirty="0" err="1"/>
              <a:t>analyse</a:t>
            </a:r>
            <a:r>
              <a:rPr lang="en-US" dirty="0"/>
              <a:t> tool (</a:t>
            </a:r>
            <a:r>
              <a:rPr lang="en-US" dirty="0" err="1"/>
              <a:t>bijv</a:t>
            </a:r>
            <a:r>
              <a:rPr lang="en-US" dirty="0"/>
              <a:t>. FMEA, Flow Chart, DOE, etc.)</a:t>
            </a:r>
            <a:endParaRPr lang="nl-NL" dirty="0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7544" y="1700808"/>
            <a:ext cx="3528392" cy="307777"/>
          </a:xfrm>
        </p:spPr>
        <p:txBody>
          <a:bodyPr/>
          <a:lstStyle/>
          <a:p>
            <a:endParaRPr lang="nl-NL" sz="1400" dirty="0"/>
          </a:p>
        </p:txBody>
      </p:sp>
      <p:sp>
        <p:nvSpPr>
          <p:cNvPr id="6" name="Tijdelijke aanduiding voor inhoud 5"/>
          <p:cNvSpPr>
            <a:spLocks noGrp="1"/>
          </p:cNvSpPr>
          <p:nvPr>
            <p:ph sz="half" idx="13"/>
          </p:nvPr>
        </p:nvSpPr>
        <p:spPr>
          <a:xfrm>
            <a:off x="4644008" y="1700808"/>
            <a:ext cx="3528392" cy="307777"/>
          </a:xfrm>
        </p:spPr>
        <p:txBody>
          <a:bodyPr/>
          <a:lstStyle/>
          <a:p>
            <a:endParaRPr lang="nl-NL" sz="1400" dirty="0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739B3-AC2C-4CD2-B9BA-C03F04C24C56}" type="slidenum">
              <a:rPr lang="nl-NL" smtClean="0"/>
              <a:pPr/>
              <a:t>14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70082518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Analyse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Data-</a:t>
            </a:r>
            <a:r>
              <a:rPr lang="en-US" dirty="0" err="1"/>
              <a:t>Analyse</a:t>
            </a:r>
            <a:r>
              <a:rPr lang="en-US" dirty="0"/>
              <a:t> (</a:t>
            </a:r>
            <a:r>
              <a:rPr lang="en-US" dirty="0" err="1"/>
              <a:t>validering</a:t>
            </a:r>
            <a:r>
              <a:rPr lang="en-US" dirty="0"/>
              <a:t>)</a:t>
            </a:r>
            <a:endParaRPr lang="nl-NL" dirty="0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7544" y="1700808"/>
            <a:ext cx="3528392" cy="307777"/>
          </a:xfrm>
        </p:spPr>
        <p:txBody>
          <a:bodyPr/>
          <a:lstStyle/>
          <a:p>
            <a:endParaRPr lang="nl-NL" sz="1400" dirty="0"/>
          </a:p>
        </p:txBody>
      </p:sp>
      <p:sp>
        <p:nvSpPr>
          <p:cNvPr id="6" name="Tijdelijke aanduiding voor inhoud 5"/>
          <p:cNvSpPr>
            <a:spLocks noGrp="1"/>
          </p:cNvSpPr>
          <p:nvPr>
            <p:ph sz="half" idx="13"/>
          </p:nvPr>
        </p:nvSpPr>
        <p:spPr>
          <a:xfrm>
            <a:off x="4644008" y="1700808"/>
            <a:ext cx="3528392" cy="307777"/>
          </a:xfrm>
        </p:spPr>
        <p:txBody>
          <a:bodyPr/>
          <a:lstStyle/>
          <a:p>
            <a:endParaRPr lang="nl-NL" sz="1400" dirty="0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739B3-AC2C-4CD2-B9BA-C03F04C24C56}" type="slidenum">
              <a:rPr lang="nl-NL" smtClean="0"/>
              <a:pPr/>
              <a:t>15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20694814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Analyse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Conclusies</a:t>
            </a:r>
            <a:r>
              <a:rPr lang="en-US" dirty="0"/>
              <a:t> </a:t>
            </a:r>
            <a:r>
              <a:rPr lang="en-US" dirty="0" err="1"/>
              <a:t>analysefase</a:t>
            </a:r>
            <a:endParaRPr lang="nl-NL" dirty="0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7544" y="1700808"/>
            <a:ext cx="3528392" cy="523220"/>
          </a:xfrm>
        </p:spPr>
        <p:txBody>
          <a:bodyPr/>
          <a:lstStyle/>
          <a:p>
            <a:r>
              <a:rPr lang="nl-NL" sz="1400" dirty="0"/>
              <a:t>Wat zijn de (aantoonbare) kritieke oorzaken van het probleem?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half" idx="13"/>
          </p:nvPr>
        </p:nvSpPr>
        <p:spPr>
          <a:xfrm>
            <a:off x="4644008" y="1700808"/>
            <a:ext cx="3528392" cy="307777"/>
          </a:xfrm>
        </p:spPr>
        <p:txBody>
          <a:bodyPr/>
          <a:lstStyle/>
          <a:p>
            <a:endParaRPr lang="nl-NL" sz="1400" dirty="0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739B3-AC2C-4CD2-B9BA-C03F04C24C56}" type="slidenum">
              <a:rPr lang="nl-NL" smtClean="0"/>
              <a:pPr/>
              <a:t>16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1405751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err="1"/>
              <a:t>Improve</a:t>
            </a:r>
            <a:endParaRPr lang="nl-NL" dirty="0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Mogelijke</a:t>
            </a:r>
            <a:r>
              <a:rPr lang="en-US" dirty="0"/>
              <a:t> </a:t>
            </a:r>
            <a:r>
              <a:rPr lang="en-US" dirty="0" err="1"/>
              <a:t>oplossingen</a:t>
            </a:r>
            <a:r>
              <a:rPr lang="en-US" dirty="0"/>
              <a:t> (</a:t>
            </a:r>
            <a:r>
              <a:rPr lang="en-US" dirty="0" err="1"/>
              <a:t>brainstormresultaat</a:t>
            </a:r>
            <a:r>
              <a:rPr lang="en-US" dirty="0"/>
              <a:t>)</a:t>
            </a:r>
            <a:endParaRPr lang="nl-NL" dirty="0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7544" y="1700808"/>
            <a:ext cx="3528392" cy="307777"/>
          </a:xfrm>
        </p:spPr>
        <p:txBody>
          <a:bodyPr/>
          <a:lstStyle/>
          <a:p>
            <a:endParaRPr lang="nl-NL" sz="1400" dirty="0"/>
          </a:p>
        </p:txBody>
      </p:sp>
      <p:sp>
        <p:nvSpPr>
          <p:cNvPr id="6" name="Tijdelijke aanduiding voor inhoud 5"/>
          <p:cNvSpPr>
            <a:spLocks noGrp="1"/>
          </p:cNvSpPr>
          <p:nvPr>
            <p:ph sz="half" idx="13"/>
          </p:nvPr>
        </p:nvSpPr>
        <p:spPr>
          <a:xfrm>
            <a:off x="4644008" y="1700808"/>
            <a:ext cx="3528392" cy="307777"/>
          </a:xfrm>
        </p:spPr>
        <p:txBody>
          <a:bodyPr/>
          <a:lstStyle/>
          <a:p>
            <a:endParaRPr lang="nl-NL" sz="1400" dirty="0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739B3-AC2C-4CD2-B9BA-C03F04C24C56}" type="slidenum">
              <a:rPr lang="nl-NL" smtClean="0"/>
              <a:pPr/>
              <a:t>17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1405751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err="1"/>
              <a:t>Improve</a:t>
            </a:r>
            <a:endParaRPr lang="nl-NL" dirty="0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Gekozen</a:t>
            </a:r>
            <a:r>
              <a:rPr lang="en-US" dirty="0"/>
              <a:t> </a:t>
            </a:r>
            <a:r>
              <a:rPr lang="en-US" dirty="0" err="1"/>
              <a:t>oplossingen</a:t>
            </a:r>
            <a:endParaRPr lang="nl-NL" dirty="0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7544" y="1700808"/>
            <a:ext cx="3528392" cy="307777"/>
          </a:xfrm>
        </p:spPr>
        <p:txBody>
          <a:bodyPr/>
          <a:lstStyle/>
          <a:p>
            <a:endParaRPr lang="nl-NL" sz="1400" dirty="0"/>
          </a:p>
        </p:txBody>
      </p:sp>
      <p:sp>
        <p:nvSpPr>
          <p:cNvPr id="6" name="Tijdelijke aanduiding voor inhoud 5"/>
          <p:cNvSpPr>
            <a:spLocks noGrp="1"/>
          </p:cNvSpPr>
          <p:nvPr>
            <p:ph sz="half" idx="13"/>
          </p:nvPr>
        </p:nvSpPr>
        <p:spPr>
          <a:xfrm>
            <a:off x="4644008" y="1700808"/>
            <a:ext cx="3528392" cy="307777"/>
          </a:xfrm>
        </p:spPr>
        <p:txBody>
          <a:bodyPr/>
          <a:lstStyle/>
          <a:p>
            <a:endParaRPr lang="nl-NL" sz="1400" dirty="0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739B3-AC2C-4CD2-B9BA-C03F04C24C56}" type="slidenum">
              <a:rPr lang="nl-NL" smtClean="0"/>
              <a:pPr/>
              <a:t>18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39266223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err="1"/>
              <a:t>Improve</a:t>
            </a:r>
            <a:endParaRPr lang="nl-NL" dirty="0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Pilot</a:t>
            </a:r>
            <a:endParaRPr lang="nl-NL" dirty="0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7544" y="1700808"/>
            <a:ext cx="3528392" cy="307777"/>
          </a:xfrm>
        </p:spPr>
        <p:txBody>
          <a:bodyPr/>
          <a:lstStyle/>
          <a:p>
            <a:endParaRPr lang="nl-NL" sz="1400" dirty="0"/>
          </a:p>
        </p:txBody>
      </p:sp>
      <p:sp>
        <p:nvSpPr>
          <p:cNvPr id="6" name="Tijdelijke aanduiding voor inhoud 5"/>
          <p:cNvSpPr>
            <a:spLocks noGrp="1"/>
          </p:cNvSpPr>
          <p:nvPr>
            <p:ph sz="half" idx="13"/>
          </p:nvPr>
        </p:nvSpPr>
        <p:spPr>
          <a:xfrm>
            <a:off x="4644008" y="1700808"/>
            <a:ext cx="3528392" cy="307777"/>
          </a:xfrm>
        </p:spPr>
        <p:txBody>
          <a:bodyPr/>
          <a:lstStyle/>
          <a:p>
            <a:endParaRPr lang="nl-NL" sz="1400" dirty="0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739B3-AC2C-4CD2-B9BA-C03F04C24C56}" type="slidenum">
              <a:rPr lang="nl-NL" smtClean="0"/>
              <a:pPr/>
              <a:t>19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3926622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Inhoud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7544" y="1700808"/>
            <a:ext cx="8208912" cy="3557897"/>
          </a:xfrm>
        </p:spPr>
        <p:txBody>
          <a:bodyPr/>
          <a:lstStyle/>
          <a:p>
            <a:r>
              <a:rPr lang="en-US" sz="1400" b="1" dirty="0"/>
              <a:t>Define : </a:t>
            </a:r>
          </a:p>
          <a:p>
            <a:pPr lvl="1"/>
            <a:r>
              <a:rPr lang="en-US" sz="1200" dirty="0" err="1"/>
              <a:t>levert</a:t>
            </a:r>
            <a:r>
              <a:rPr lang="en-US" sz="1200" dirty="0"/>
              <a:t> </a:t>
            </a:r>
            <a:r>
              <a:rPr lang="en-US" sz="1200" dirty="0" err="1"/>
              <a:t>een</a:t>
            </a:r>
            <a:r>
              <a:rPr lang="en-US" sz="1200" dirty="0"/>
              <a:t> </a:t>
            </a:r>
            <a:r>
              <a:rPr lang="en-US" sz="1200" dirty="0" err="1"/>
              <a:t>gedefinieerde</a:t>
            </a:r>
            <a:r>
              <a:rPr lang="en-US" sz="1200" dirty="0"/>
              <a:t> en </a:t>
            </a:r>
            <a:r>
              <a:rPr lang="en-US" sz="1200" dirty="0" err="1"/>
              <a:t>valide</a:t>
            </a:r>
            <a:r>
              <a:rPr lang="en-US" sz="1200" dirty="0"/>
              <a:t> </a:t>
            </a:r>
            <a:r>
              <a:rPr lang="en-US" sz="1200" dirty="0" err="1"/>
              <a:t>verbeterkans</a:t>
            </a:r>
            <a:r>
              <a:rPr lang="en-US" sz="1200" dirty="0"/>
              <a:t> op </a:t>
            </a:r>
            <a:r>
              <a:rPr lang="en-US" sz="1200" dirty="0" err="1"/>
              <a:t>voor</a:t>
            </a:r>
            <a:r>
              <a:rPr lang="en-US" sz="1200" dirty="0"/>
              <a:t> </a:t>
            </a:r>
            <a:r>
              <a:rPr lang="en-US" sz="1200" dirty="0" err="1"/>
              <a:t>zowel</a:t>
            </a:r>
            <a:r>
              <a:rPr lang="en-US" sz="1200" dirty="0"/>
              <a:t> de </a:t>
            </a:r>
            <a:r>
              <a:rPr lang="en-US" sz="1200" dirty="0" err="1"/>
              <a:t>organsatie</a:t>
            </a:r>
            <a:r>
              <a:rPr lang="en-US" sz="1200" dirty="0"/>
              <a:t> </a:t>
            </a:r>
            <a:r>
              <a:rPr lang="en-US" sz="1200" dirty="0" err="1"/>
              <a:t>als</a:t>
            </a:r>
            <a:r>
              <a:rPr lang="en-US" sz="1200" dirty="0"/>
              <a:t> </a:t>
            </a:r>
            <a:r>
              <a:rPr lang="en-US" sz="1200" dirty="0" err="1"/>
              <a:t>ook</a:t>
            </a:r>
            <a:r>
              <a:rPr lang="en-US" sz="1200" dirty="0"/>
              <a:t> de </a:t>
            </a:r>
            <a:r>
              <a:rPr lang="en-US" sz="1200" dirty="0" err="1"/>
              <a:t>klant</a:t>
            </a:r>
            <a:endParaRPr lang="en-US" sz="1200" dirty="0"/>
          </a:p>
          <a:p>
            <a:pPr lvl="1"/>
            <a:r>
              <a:rPr lang="en-US" dirty="0" err="1"/>
              <a:t>Levert</a:t>
            </a:r>
            <a:r>
              <a:rPr lang="en-US" dirty="0"/>
              <a:t> </a:t>
            </a:r>
            <a:r>
              <a:rPr lang="en-US" dirty="0" err="1"/>
              <a:t>antwoord</a:t>
            </a:r>
            <a:r>
              <a:rPr lang="en-US" dirty="0"/>
              <a:t> op de </a:t>
            </a:r>
            <a:r>
              <a:rPr lang="en-US" dirty="0" err="1"/>
              <a:t>vraag</a:t>
            </a:r>
            <a:r>
              <a:rPr lang="en-US" dirty="0"/>
              <a:t> “</a:t>
            </a:r>
            <a:r>
              <a:rPr lang="en-US" dirty="0" err="1"/>
              <a:t>Wat</a:t>
            </a:r>
            <a:r>
              <a:rPr lang="en-US" dirty="0"/>
              <a:t> is het </a:t>
            </a:r>
            <a:r>
              <a:rPr lang="en-US" dirty="0" err="1"/>
              <a:t>probleem</a:t>
            </a:r>
            <a:r>
              <a:rPr lang="en-US" dirty="0"/>
              <a:t>?”</a:t>
            </a:r>
            <a:endParaRPr lang="en-US" sz="1200" dirty="0"/>
          </a:p>
          <a:p>
            <a:r>
              <a:rPr lang="en-US" b="1" dirty="0"/>
              <a:t>Measure :</a:t>
            </a:r>
            <a:r>
              <a:rPr lang="en-US" dirty="0"/>
              <a:t> </a:t>
            </a:r>
          </a:p>
          <a:p>
            <a:pPr lvl="1"/>
            <a:r>
              <a:rPr lang="en-US" dirty="0" err="1"/>
              <a:t>Levert</a:t>
            </a:r>
            <a:r>
              <a:rPr lang="en-US" dirty="0"/>
              <a:t> de </a:t>
            </a:r>
            <a:r>
              <a:rPr lang="en-US" dirty="0" err="1"/>
              <a:t>huidige</a:t>
            </a:r>
            <a:r>
              <a:rPr lang="en-US" dirty="0"/>
              <a:t> </a:t>
            </a:r>
            <a:r>
              <a:rPr lang="en-US" dirty="0" err="1"/>
              <a:t>procesprestatie</a:t>
            </a:r>
            <a:r>
              <a:rPr lang="en-US" dirty="0"/>
              <a:t> op, de 0-meting</a:t>
            </a:r>
          </a:p>
          <a:p>
            <a:pPr lvl="1"/>
            <a:r>
              <a:rPr lang="en-US" dirty="0" err="1"/>
              <a:t>Geeft</a:t>
            </a:r>
            <a:r>
              <a:rPr lang="en-US" dirty="0"/>
              <a:t> </a:t>
            </a:r>
            <a:r>
              <a:rPr lang="en-US" dirty="0" err="1"/>
              <a:t>antwoord</a:t>
            </a:r>
            <a:r>
              <a:rPr lang="en-US" dirty="0"/>
              <a:t> op de </a:t>
            </a:r>
            <a:r>
              <a:rPr lang="en-US" dirty="0" err="1"/>
              <a:t>vraag</a:t>
            </a:r>
            <a:r>
              <a:rPr lang="en-US" dirty="0"/>
              <a:t> “Hoe </a:t>
            </a:r>
            <a:r>
              <a:rPr lang="en-US" dirty="0" err="1"/>
              <a:t>groot</a:t>
            </a:r>
            <a:r>
              <a:rPr lang="en-US" dirty="0"/>
              <a:t> is het </a:t>
            </a:r>
            <a:r>
              <a:rPr lang="en-US" dirty="0" err="1"/>
              <a:t>probleem</a:t>
            </a:r>
            <a:r>
              <a:rPr lang="en-US" dirty="0"/>
              <a:t>?”</a:t>
            </a:r>
          </a:p>
          <a:p>
            <a:r>
              <a:rPr lang="en-US" sz="1400" b="1" dirty="0" err="1"/>
              <a:t>Analyse</a:t>
            </a:r>
            <a:r>
              <a:rPr lang="en-US" sz="1400" b="1" dirty="0"/>
              <a:t> : </a:t>
            </a:r>
          </a:p>
          <a:p>
            <a:pPr lvl="1"/>
            <a:r>
              <a:rPr lang="en-US" sz="1200" dirty="0" err="1"/>
              <a:t>Levert</a:t>
            </a:r>
            <a:r>
              <a:rPr lang="en-US" sz="1200" dirty="0"/>
              <a:t> de </a:t>
            </a:r>
            <a:r>
              <a:rPr lang="en-US" sz="1200" dirty="0" err="1"/>
              <a:t>invloedsfactoren</a:t>
            </a:r>
            <a:r>
              <a:rPr lang="en-US" sz="1200" dirty="0"/>
              <a:t> (x-en) op die </a:t>
            </a:r>
            <a:r>
              <a:rPr lang="en-US" dirty="0"/>
              <a:t>de </a:t>
            </a:r>
            <a:r>
              <a:rPr lang="en-US" dirty="0" err="1"/>
              <a:t>grootste</a:t>
            </a:r>
            <a:r>
              <a:rPr lang="en-US" dirty="0"/>
              <a:t> </a:t>
            </a:r>
            <a:r>
              <a:rPr lang="en-US" dirty="0" err="1"/>
              <a:t>invloeden</a:t>
            </a:r>
            <a:r>
              <a:rPr lang="en-US" dirty="0"/>
              <a:t> </a:t>
            </a:r>
            <a:r>
              <a:rPr lang="en-US" dirty="0" err="1"/>
              <a:t>hebben</a:t>
            </a:r>
            <a:r>
              <a:rPr lang="en-US" dirty="0"/>
              <a:t> op de </a:t>
            </a:r>
            <a:r>
              <a:rPr lang="en-US" dirty="0" err="1"/>
              <a:t>procesprestatie</a:t>
            </a:r>
            <a:endParaRPr lang="en-US" sz="1200" dirty="0"/>
          </a:p>
          <a:p>
            <a:pPr lvl="1"/>
            <a:r>
              <a:rPr lang="en-US" dirty="0" err="1"/>
              <a:t>Geeft</a:t>
            </a:r>
            <a:r>
              <a:rPr lang="en-US" dirty="0"/>
              <a:t> </a:t>
            </a:r>
            <a:r>
              <a:rPr lang="en-US" dirty="0" err="1"/>
              <a:t>antwoord</a:t>
            </a:r>
            <a:r>
              <a:rPr lang="en-US" dirty="0"/>
              <a:t> op de </a:t>
            </a:r>
            <a:r>
              <a:rPr lang="en-US" dirty="0" err="1"/>
              <a:t>vraag</a:t>
            </a:r>
            <a:r>
              <a:rPr lang="en-US" dirty="0"/>
              <a:t> “</a:t>
            </a:r>
            <a:r>
              <a:rPr lang="en-US" dirty="0" err="1"/>
              <a:t>Wat</a:t>
            </a:r>
            <a:r>
              <a:rPr lang="en-US" dirty="0"/>
              <a:t> </a:t>
            </a:r>
            <a:r>
              <a:rPr lang="en-US" dirty="0" err="1"/>
              <a:t>zijn</a:t>
            </a:r>
            <a:r>
              <a:rPr lang="en-US" dirty="0"/>
              <a:t> de </a:t>
            </a:r>
            <a:r>
              <a:rPr lang="en-US" dirty="0" err="1"/>
              <a:t>grondoorzaken</a:t>
            </a:r>
            <a:r>
              <a:rPr lang="en-US" dirty="0"/>
              <a:t>?”</a:t>
            </a:r>
            <a:endParaRPr lang="en-US" b="1" dirty="0"/>
          </a:p>
          <a:p>
            <a:r>
              <a:rPr lang="en-US" sz="1400" b="1" dirty="0"/>
              <a:t>Improve : </a:t>
            </a:r>
          </a:p>
          <a:p>
            <a:pPr lvl="1"/>
            <a:r>
              <a:rPr lang="en-US" sz="1200" dirty="0" err="1"/>
              <a:t>Levert</a:t>
            </a:r>
            <a:r>
              <a:rPr lang="en-US" sz="1200" dirty="0"/>
              <a:t> </a:t>
            </a:r>
            <a:r>
              <a:rPr lang="en-US" sz="1200" dirty="0" err="1"/>
              <a:t>uitgewerkte</a:t>
            </a:r>
            <a:r>
              <a:rPr lang="en-US" dirty="0"/>
              <a:t>, </a:t>
            </a:r>
            <a:r>
              <a:rPr lang="en-US" sz="1200" dirty="0" err="1"/>
              <a:t>gevalideerde</a:t>
            </a:r>
            <a:r>
              <a:rPr lang="en-US" sz="1200" dirty="0"/>
              <a:t> en </a:t>
            </a:r>
            <a:r>
              <a:rPr lang="en-US" sz="1200" dirty="0" err="1"/>
              <a:t>geïmplementeerde</a:t>
            </a:r>
            <a:r>
              <a:rPr lang="en-US" sz="1200" dirty="0"/>
              <a:t> </a:t>
            </a:r>
            <a:r>
              <a:rPr lang="en-US" sz="1200" dirty="0" err="1"/>
              <a:t>voorstellen</a:t>
            </a:r>
            <a:r>
              <a:rPr lang="en-US" sz="1200" dirty="0"/>
              <a:t>  op die het </a:t>
            </a:r>
            <a:r>
              <a:rPr lang="en-US" sz="1200" dirty="0" err="1"/>
              <a:t>probleem</a:t>
            </a:r>
            <a:r>
              <a:rPr lang="en-US" sz="1200" dirty="0"/>
              <a:t> </a:t>
            </a:r>
            <a:r>
              <a:rPr lang="en-US" sz="1200" dirty="0" err="1"/>
              <a:t>echt</a:t>
            </a:r>
            <a:r>
              <a:rPr lang="en-US" sz="1200" dirty="0"/>
              <a:t>  </a:t>
            </a:r>
            <a:r>
              <a:rPr lang="en-US" sz="1200" dirty="0" err="1"/>
              <a:t>oplossen</a:t>
            </a:r>
            <a:endParaRPr lang="en-US" sz="1200" dirty="0"/>
          </a:p>
          <a:p>
            <a:pPr lvl="1"/>
            <a:r>
              <a:rPr lang="en-US" dirty="0" err="1"/>
              <a:t>Geeft</a:t>
            </a:r>
            <a:r>
              <a:rPr lang="en-US" dirty="0"/>
              <a:t> </a:t>
            </a:r>
            <a:r>
              <a:rPr lang="en-US" dirty="0" err="1"/>
              <a:t>antwoord</a:t>
            </a:r>
            <a:r>
              <a:rPr lang="en-US" dirty="0"/>
              <a:t> op de </a:t>
            </a:r>
            <a:r>
              <a:rPr lang="en-US" dirty="0" err="1"/>
              <a:t>vraag</a:t>
            </a:r>
            <a:r>
              <a:rPr lang="en-US" dirty="0"/>
              <a:t> “</a:t>
            </a:r>
            <a:r>
              <a:rPr lang="en-US" dirty="0" err="1"/>
              <a:t>Wat</a:t>
            </a:r>
            <a:r>
              <a:rPr lang="en-US" dirty="0"/>
              <a:t> </a:t>
            </a:r>
            <a:r>
              <a:rPr lang="en-US" dirty="0" err="1"/>
              <a:t>zijn</a:t>
            </a:r>
            <a:r>
              <a:rPr lang="en-US" dirty="0"/>
              <a:t> de </a:t>
            </a:r>
            <a:r>
              <a:rPr lang="en-US" dirty="0" err="1"/>
              <a:t>beste</a:t>
            </a:r>
            <a:r>
              <a:rPr lang="en-US" dirty="0"/>
              <a:t> (</a:t>
            </a:r>
            <a:r>
              <a:rPr lang="en-US" dirty="0" err="1"/>
              <a:t>ingevoerde</a:t>
            </a:r>
            <a:r>
              <a:rPr lang="en-US" dirty="0"/>
              <a:t>) </a:t>
            </a:r>
            <a:r>
              <a:rPr lang="en-US" dirty="0" err="1"/>
              <a:t>oplossingen</a:t>
            </a:r>
            <a:r>
              <a:rPr lang="en-US" dirty="0"/>
              <a:t>?”</a:t>
            </a:r>
            <a:endParaRPr lang="en-US" sz="1200" dirty="0"/>
          </a:p>
          <a:p>
            <a:r>
              <a:rPr lang="en-US" sz="1400" b="1" dirty="0"/>
              <a:t>Control :</a:t>
            </a:r>
          </a:p>
          <a:p>
            <a:pPr lvl="1"/>
            <a:r>
              <a:rPr lang="en-US" sz="1200" dirty="0" err="1"/>
              <a:t>Levert</a:t>
            </a:r>
            <a:r>
              <a:rPr lang="en-US" sz="1200" dirty="0"/>
              <a:t> </a:t>
            </a:r>
            <a:r>
              <a:rPr lang="en-US" sz="1200" dirty="0" err="1"/>
              <a:t>een</a:t>
            </a:r>
            <a:r>
              <a:rPr lang="en-US" sz="1200" dirty="0"/>
              <a:t> </a:t>
            </a:r>
            <a:r>
              <a:rPr lang="en-US" sz="1200" dirty="0" err="1"/>
              <a:t>aantoonbare</a:t>
            </a:r>
            <a:r>
              <a:rPr lang="en-US" sz="1200" dirty="0"/>
              <a:t> en </a:t>
            </a:r>
            <a:r>
              <a:rPr lang="en-US" sz="1200" dirty="0" err="1"/>
              <a:t>duurzame</a:t>
            </a:r>
            <a:r>
              <a:rPr lang="en-US" sz="1200" dirty="0"/>
              <a:t> </a:t>
            </a:r>
            <a:r>
              <a:rPr lang="en-US" sz="1200" dirty="0" err="1"/>
              <a:t>verbetering</a:t>
            </a:r>
            <a:r>
              <a:rPr lang="en-US" sz="1200" dirty="0"/>
              <a:t> op</a:t>
            </a:r>
          </a:p>
          <a:p>
            <a:pPr lvl="1"/>
            <a:r>
              <a:rPr lang="en-US" dirty="0" err="1"/>
              <a:t>Geeft</a:t>
            </a:r>
            <a:r>
              <a:rPr lang="en-US" dirty="0"/>
              <a:t> </a:t>
            </a:r>
            <a:r>
              <a:rPr lang="en-US" dirty="0" err="1"/>
              <a:t>antwoord</a:t>
            </a:r>
            <a:r>
              <a:rPr lang="en-US" dirty="0"/>
              <a:t> op de </a:t>
            </a:r>
            <a:r>
              <a:rPr lang="en-US" dirty="0" err="1"/>
              <a:t>vraag</a:t>
            </a:r>
            <a:r>
              <a:rPr lang="en-US" dirty="0"/>
              <a:t> “</a:t>
            </a:r>
            <a:r>
              <a:rPr lang="en-US" dirty="0" err="1"/>
              <a:t>Welke</a:t>
            </a:r>
            <a:r>
              <a:rPr lang="en-US" dirty="0"/>
              <a:t> </a:t>
            </a:r>
            <a:r>
              <a:rPr lang="en-US" dirty="0" err="1"/>
              <a:t>resultaten</a:t>
            </a:r>
            <a:r>
              <a:rPr lang="en-US" dirty="0"/>
              <a:t> </a:t>
            </a:r>
            <a:r>
              <a:rPr lang="en-US" dirty="0" err="1"/>
              <a:t>zijn</a:t>
            </a:r>
            <a:r>
              <a:rPr lang="en-US" dirty="0"/>
              <a:t> </a:t>
            </a:r>
            <a:r>
              <a:rPr lang="en-US" dirty="0" err="1"/>
              <a:t>behaald</a:t>
            </a:r>
            <a:r>
              <a:rPr lang="en-US" dirty="0"/>
              <a:t> en hoe </a:t>
            </a:r>
            <a:r>
              <a:rPr lang="en-US" dirty="0" err="1"/>
              <a:t>zijn</a:t>
            </a:r>
            <a:r>
              <a:rPr lang="en-US" dirty="0"/>
              <a:t> </a:t>
            </a:r>
            <a:r>
              <a:rPr lang="en-US" dirty="0" err="1"/>
              <a:t>deze</a:t>
            </a:r>
            <a:r>
              <a:rPr lang="en-US" dirty="0"/>
              <a:t> </a:t>
            </a:r>
            <a:r>
              <a:rPr lang="en-US" dirty="0" err="1"/>
              <a:t>geborgd</a:t>
            </a:r>
            <a:r>
              <a:rPr lang="en-US" dirty="0"/>
              <a:t>?”</a:t>
            </a:r>
            <a:endParaRPr lang="nl-NL" sz="1200" dirty="0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739B3-AC2C-4CD2-B9BA-C03F04C24C56}" type="slidenum">
              <a:rPr lang="nl-NL" smtClean="0"/>
              <a:pPr/>
              <a:t>2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85551013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err="1"/>
              <a:t>Improve</a:t>
            </a:r>
            <a:endParaRPr lang="nl-NL" dirty="0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Implementatieplan</a:t>
            </a:r>
            <a:endParaRPr lang="nl-NL" dirty="0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7544" y="1700808"/>
            <a:ext cx="3528392" cy="307777"/>
          </a:xfrm>
        </p:spPr>
        <p:txBody>
          <a:bodyPr/>
          <a:lstStyle/>
          <a:p>
            <a:endParaRPr lang="nl-NL" sz="1400" dirty="0"/>
          </a:p>
        </p:txBody>
      </p:sp>
      <p:sp>
        <p:nvSpPr>
          <p:cNvPr id="6" name="Tijdelijke aanduiding voor inhoud 5"/>
          <p:cNvSpPr>
            <a:spLocks noGrp="1"/>
          </p:cNvSpPr>
          <p:nvPr>
            <p:ph sz="half" idx="13"/>
          </p:nvPr>
        </p:nvSpPr>
        <p:spPr>
          <a:xfrm>
            <a:off x="4644008" y="1700808"/>
            <a:ext cx="3528392" cy="307777"/>
          </a:xfrm>
        </p:spPr>
        <p:txBody>
          <a:bodyPr/>
          <a:lstStyle/>
          <a:p>
            <a:endParaRPr lang="nl-NL" sz="1400" dirty="0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739B3-AC2C-4CD2-B9BA-C03F04C24C56}" type="slidenum">
              <a:rPr lang="nl-NL" smtClean="0"/>
              <a:pPr/>
              <a:t>20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39266223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err="1"/>
              <a:t>Improve</a:t>
            </a:r>
            <a:endParaRPr lang="nl-NL" dirty="0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Conclusies</a:t>
            </a:r>
            <a:r>
              <a:rPr lang="en-US" dirty="0"/>
              <a:t> </a:t>
            </a:r>
            <a:r>
              <a:rPr lang="en-US" dirty="0" err="1"/>
              <a:t>implementatiefase</a:t>
            </a:r>
            <a:endParaRPr lang="nl-NL" dirty="0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7544" y="1700808"/>
            <a:ext cx="3528392" cy="307777"/>
          </a:xfrm>
        </p:spPr>
        <p:txBody>
          <a:bodyPr/>
          <a:lstStyle/>
          <a:p>
            <a:endParaRPr lang="nl-NL" sz="1400" dirty="0"/>
          </a:p>
        </p:txBody>
      </p:sp>
      <p:sp>
        <p:nvSpPr>
          <p:cNvPr id="6" name="Tijdelijke aanduiding voor inhoud 5"/>
          <p:cNvSpPr>
            <a:spLocks noGrp="1"/>
          </p:cNvSpPr>
          <p:nvPr>
            <p:ph sz="half" idx="13"/>
          </p:nvPr>
        </p:nvSpPr>
        <p:spPr>
          <a:xfrm>
            <a:off x="4644008" y="1700808"/>
            <a:ext cx="3528392" cy="307777"/>
          </a:xfrm>
        </p:spPr>
        <p:txBody>
          <a:bodyPr/>
          <a:lstStyle/>
          <a:p>
            <a:endParaRPr lang="nl-NL" sz="1400" dirty="0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739B3-AC2C-4CD2-B9BA-C03F04C24C56}" type="slidenum">
              <a:rPr lang="nl-NL" smtClean="0"/>
              <a:pPr/>
              <a:t>21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39266223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Control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Nieuwe</a:t>
            </a:r>
            <a:r>
              <a:rPr lang="en-US" dirty="0"/>
              <a:t> </a:t>
            </a:r>
            <a:r>
              <a:rPr lang="en-US" dirty="0" err="1"/>
              <a:t>procesprestatie</a:t>
            </a:r>
            <a:r>
              <a:rPr lang="en-US" dirty="0"/>
              <a:t> (</a:t>
            </a:r>
            <a:r>
              <a:rPr lang="en-US" dirty="0" err="1"/>
              <a:t>nameting</a:t>
            </a:r>
            <a:r>
              <a:rPr lang="en-US" dirty="0"/>
              <a:t>)</a:t>
            </a:r>
            <a:endParaRPr lang="nl-NL" dirty="0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7544" y="1700808"/>
            <a:ext cx="3528392" cy="307777"/>
          </a:xfrm>
        </p:spPr>
        <p:txBody>
          <a:bodyPr/>
          <a:lstStyle/>
          <a:p>
            <a:endParaRPr lang="nl-NL" sz="1400" dirty="0"/>
          </a:p>
        </p:txBody>
      </p:sp>
      <p:sp>
        <p:nvSpPr>
          <p:cNvPr id="6" name="Tijdelijke aanduiding voor inhoud 5"/>
          <p:cNvSpPr>
            <a:spLocks noGrp="1"/>
          </p:cNvSpPr>
          <p:nvPr>
            <p:ph sz="half" idx="13"/>
          </p:nvPr>
        </p:nvSpPr>
        <p:spPr>
          <a:xfrm>
            <a:off x="4644008" y="1700808"/>
            <a:ext cx="3528392" cy="307777"/>
          </a:xfrm>
        </p:spPr>
        <p:txBody>
          <a:bodyPr/>
          <a:lstStyle/>
          <a:p>
            <a:endParaRPr lang="nl-NL" sz="1400" dirty="0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739B3-AC2C-4CD2-B9BA-C03F04C24C56}" type="slidenum">
              <a:rPr lang="nl-NL" smtClean="0"/>
              <a:pPr/>
              <a:t>22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03712678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Control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Business Case / </a:t>
            </a:r>
            <a:r>
              <a:rPr lang="nl-NL" dirty="0"/>
              <a:t>financiële</a:t>
            </a:r>
            <a:r>
              <a:rPr lang="en-US" dirty="0"/>
              <a:t> validatie resultaat</a:t>
            </a:r>
            <a:endParaRPr lang="nl-NL" dirty="0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7544" y="1700808"/>
            <a:ext cx="3528392" cy="307777"/>
          </a:xfrm>
        </p:spPr>
        <p:txBody>
          <a:bodyPr/>
          <a:lstStyle/>
          <a:p>
            <a:endParaRPr lang="nl-NL" sz="1400" dirty="0"/>
          </a:p>
        </p:txBody>
      </p:sp>
      <p:sp>
        <p:nvSpPr>
          <p:cNvPr id="6" name="Tijdelijke aanduiding voor inhoud 5"/>
          <p:cNvSpPr>
            <a:spLocks noGrp="1"/>
          </p:cNvSpPr>
          <p:nvPr>
            <p:ph sz="half" idx="13"/>
          </p:nvPr>
        </p:nvSpPr>
        <p:spPr>
          <a:xfrm>
            <a:off x="4644008" y="1700808"/>
            <a:ext cx="3528392" cy="307777"/>
          </a:xfrm>
        </p:spPr>
        <p:txBody>
          <a:bodyPr/>
          <a:lstStyle/>
          <a:p>
            <a:endParaRPr lang="nl-NL" sz="1400" dirty="0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739B3-AC2C-4CD2-B9BA-C03F04C24C56}" type="slidenum">
              <a:rPr lang="nl-NL" smtClean="0"/>
              <a:pPr/>
              <a:t>23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77084655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Control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Procesbeheersingplan</a:t>
            </a:r>
            <a:r>
              <a:rPr lang="en-US" dirty="0"/>
              <a:t>/ </a:t>
            </a:r>
            <a:r>
              <a:rPr lang="en-US" dirty="0" err="1"/>
              <a:t>Borging</a:t>
            </a:r>
            <a:r>
              <a:rPr lang="en-US" dirty="0"/>
              <a:t> in de </a:t>
            </a:r>
            <a:r>
              <a:rPr lang="en-US" dirty="0" err="1"/>
              <a:t>lijn</a:t>
            </a:r>
            <a:endParaRPr lang="nl-NL" dirty="0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7544" y="1700808"/>
            <a:ext cx="3528392" cy="307777"/>
          </a:xfrm>
        </p:spPr>
        <p:txBody>
          <a:bodyPr/>
          <a:lstStyle/>
          <a:p>
            <a:endParaRPr lang="nl-NL" sz="1400" dirty="0"/>
          </a:p>
        </p:txBody>
      </p:sp>
      <p:sp>
        <p:nvSpPr>
          <p:cNvPr id="6" name="Tijdelijke aanduiding voor inhoud 5"/>
          <p:cNvSpPr>
            <a:spLocks noGrp="1"/>
          </p:cNvSpPr>
          <p:nvPr>
            <p:ph sz="half" idx="13"/>
          </p:nvPr>
        </p:nvSpPr>
        <p:spPr>
          <a:xfrm>
            <a:off x="4644008" y="1700808"/>
            <a:ext cx="3528392" cy="307777"/>
          </a:xfrm>
        </p:spPr>
        <p:txBody>
          <a:bodyPr/>
          <a:lstStyle/>
          <a:p>
            <a:r>
              <a:rPr lang="nl-NL" sz="1400" dirty="0"/>
              <a:t>Visual Management?</a:t>
            </a:r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739B3-AC2C-4CD2-B9BA-C03F04C24C56}" type="slidenum">
              <a:rPr lang="nl-NL" smtClean="0"/>
              <a:pPr/>
              <a:t>24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77084655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Control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Conclusies</a:t>
            </a:r>
            <a:r>
              <a:rPr lang="en-US" dirty="0"/>
              <a:t> </a:t>
            </a:r>
            <a:r>
              <a:rPr lang="en-US" dirty="0" err="1"/>
              <a:t>borgingsfase</a:t>
            </a:r>
            <a:r>
              <a:rPr lang="en-US" dirty="0"/>
              <a:t>/ Lessons Learned</a:t>
            </a:r>
            <a:endParaRPr lang="nl-NL" dirty="0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7544" y="1700808"/>
            <a:ext cx="3528392" cy="307777"/>
          </a:xfrm>
        </p:spPr>
        <p:txBody>
          <a:bodyPr/>
          <a:lstStyle/>
          <a:p>
            <a:endParaRPr lang="nl-NL" sz="1400" dirty="0"/>
          </a:p>
        </p:txBody>
      </p:sp>
      <p:sp>
        <p:nvSpPr>
          <p:cNvPr id="6" name="Tijdelijke aanduiding voor inhoud 5"/>
          <p:cNvSpPr>
            <a:spLocks noGrp="1"/>
          </p:cNvSpPr>
          <p:nvPr>
            <p:ph sz="half" idx="13"/>
          </p:nvPr>
        </p:nvSpPr>
        <p:spPr>
          <a:xfrm>
            <a:off x="4644008" y="1700808"/>
            <a:ext cx="3528392" cy="307777"/>
          </a:xfrm>
        </p:spPr>
        <p:txBody>
          <a:bodyPr/>
          <a:lstStyle/>
          <a:p>
            <a:endParaRPr lang="nl-NL" sz="1400" dirty="0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739B3-AC2C-4CD2-B9BA-C03F04C24C56}" type="slidenum">
              <a:rPr lang="nl-NL" smtClean="0"/>
              <a:pPr/>
              <a:t>25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58262604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Control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Handover en sign-off</a:t>
            </a:r>
            <a:endParaRPr lang="nl-NL" dirty="0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7544" y="1700808"/>
            <a:ext cx="3528392" cy="307777"/>
          </a:xfrm>
        </p:spPr>
        <p:txBody>
          <a:bodyPr/>
          <a:lstStyle/>
          <a:p>
            <a:endParaRPr lang="nl-NL" sz="1400" dirty="0"/>
          </a:p>
        </p:txBody>
      </p:sp>
      <p:sp>
        <p:nvSpPr>
          <p:cNvPr id="6" name="Tijdelijke aanduiding voor inhoud 5"/>
          <p:cNvSpPr>
            <a:spLocks noGrp="1"/>
          </p:cNvSpPr>
          <p:nvPr>
            <p:ph sz="half" idx="13"/>
          </p:nvPr>
        </p:nvSpPr>
        <p:spPr>
          <a:xfrm>
            <a:off x="4644008" y="1700808"/>
            <a:ext cx="3528392" cy="307777"/>
          </a:xfrm>
        </p:spPr>
        <p:txBody>
          <a:bodyPr/>
          <a:lstStyle/>
          <a:p>
            <a:endParaRPr lang="nl-NL" sz="1400" dirty="0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739B3-AC2C-4CD2-B9BA-C03F04C24C56}" type="slidenum">
              <a:rPr lang="nl-NL" smtClean="0"/>
              <a:pPr/>
              <a:t>26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3240875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err="1"/>
              <a:t>Define</a:t>
            </a:r>
            <a:endParaRPr lang="nl-NL" dirty="0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Voice of the Customer/ Business</a:t>
            </a:r>
            <a:endParaRPr lang="nl-NL" dirty="0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7544" y="1700808"/>
            <a:ext cx="3528392" cy="307777"/>
          </a:xfrm>
        </p:spPr>
        <p:txBody>
          <a:bodyPr/>
          <a:lstStyle/>
          <a:p>
            <a:endParaRPr lang="nl-NL" sz="1400" dirty="0"/>
          </a:p>
        </p:txBody>
      </p:sp>
      <p:sp>
        <p:nvSpPr>
          <p:cNvPr id="6" name="Tijdelijke aanduiding voor inhoud 5"/>
          <p:cNvSpPr>
            <a:spLocks noGrp="1"/>
          </p:cNvSpPr>
          <p:nvPr>
            <p:ph sz="half" idx="13"/>
          </p:nvPr>
        </p:nvSpPr>
        <p:spPr>
          <a:xfrm>
            <a:off x="4644008" y="1700808"/>
            <a:ext cx="3528392" cy="307777"/>
          </a:xfrm>
        </p:spPr>
        <p:txBody>
          <a:bodyPr/>
          <a:lstStyle/>
          <a:p>
            <a:endParaRPr lang="nl-NL" sz="1400" dirty="0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739B3-AC2C-4CD2-B9BA-C03F04C24C56}" type="slidenum">
              <a:rPr lang="nl-NL" smtClean="0"/>
              <a:pPr/>
              <a:t>3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8196404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err="1"/>
              <a:t>Define</a:t>
            </a:r>
            <a:endParaRPr lang="nl-NL" dirty="0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Scope (SIPOC/ Brown Paper/ Process Scheme)</a:t>
            </a:r>
            <a:endParaRPr lang="nl-NL" dirty="0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7544" y="1700808"/>
            <a:ext cx="3528392" cy="307777"/>
          </a:xfrm>
        </p:spPr>
        <p:txBody>
          <a:bodyPr/>
          <a:lstStyle/>
          <a:p>
            <a:endParaRPr lang="nl-NL" sz="1400" dirty="0"/>
          </a:p>
        </p:txBody>
      </p:sp>
      <p:sp>
        <p:nvSpPr>
          <p:cNvPr id="6" name="Tijdelijke aanduiding voor inhoud 5"/>
          <p:cNvSpPr>
            <a:spLocks noGrp="1"/>
          </p:cNvSpPr>
          <p:nvPr>
            <p:ph sz="half" idx="13"/>
          </p:nvPr>
        </p:nvSpPr>
        <p:spPr>
          <a:xfrm>
            <a:off x="4644008" y="1700808"/>
            <a:ext cx="3528392" cy="307777"/>
          </a:xfrm>
        </p:spPr>
        <p:txBody>
          <a:bodyPr/>
          <a:lstStyle/>
          <a:p>
            <a:endParaRPr lang="nl-NL" sz="1400" dirty="0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739B3-AC2C-4CD2-B9BA-C03F04C24C56}" type="slidenum">
              <a:rPr lang="nl-NL" smtClean="0"/>
              <a:pPr/>
              <a:t>4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3819503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err="1"/>
              <a:t>Define</a:t>
            </a:r>
            <a:endParaRPr lang="nl-NL" dirty="0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Project Charter </a:t>
            </a:r>
            <a:endParaRPr lang="nl-NL" dirty="0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7544" y="1700808"/>
            <a:ext cx="3528392" cy="307777"/>
          </a:xfrm>
        </p:spPr>
        <p:txBody>
          <a:bodyPr/>
          <a:lstStyle/>
          <a:p>
            <a:endParaRPr lang="nl-NL" sz="1400" dirty="0"/>
          </a:p>
        </p:txBody>
      </p:sp>
      <p:sp>
        <p:nvSpPr>
          <p:cNvPr id="6" name="Tijdelijke aanduiding voor inhoud 5"/>
          <p:cNvSpPr>
            <a:spLocks noGrp="1"/>
          </p:cNvSpPr>
          <p:nvPr>
            <p:ph sz="half" idx="13"/>
          </p:nvPr>
        </p:nvSpPr>
        <p:spPr>
          <a:xfrm>
            <a:off x="4644008" y="1700808"/>
            <a:ext cx="3528392" cy="307777"/>
          </a:xfrm>
        </p:spPr>
        <p:txBody>
          <a:bodyPr/>
          <a:lstStyle/>
          <a:p>
            <a:endParaRPr lang="nl-NL" sz="1400" dirty="0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739B3-AC2C-4CD2-B9BA-C03F04C24C56}" type="slidenum">
              <a:rPr lang="nl-NL" smtClean="0"/>
              <a:pPr/>
              <a:t>5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8116632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err="1"/>
              <a:t>Define</a:t>
            </a:r>
            <a:endParaRPr lang="nl-NL" dirty="0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/>
        <p:txBody>
          <a:bodyPr lIns="91440" tIns="45720" rIns="91440" bIns="45720" anchor="t" anchorCtr="0">
            <a:spAutoFit/>
          </a:bodyPr>
          <a:lstStyle/>
          <a:p>
            <a:r>
              <a:rPr lang="en-US" dirty="0" err="1"/>
              <a:t>Conclusies</a:t>
            </a:r>
            <a:r>
              <a:rPr lang="en-US" dirty="0"/>
              <a:t> </a:t>
            </a:r>
            <a:r>
              <a:rPr lang="en-US" dirty="0" err="1"/>
              <a:t>definitiefase</a:t>
            </a:r>
            <a:endParaRPr lang="nl-NL" dirty="0" err="1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7544" y="1700808"/>
            <a:ext cx="3528392" cy="307777"/>
          </a:xfrm>
        </p:spPr>
        <p:txBody>
          <a:bodyPr/>
          <a:lstStyle/>
          <a:p>
            <a:endParaRPr lang="nl-NL" sz="1400" dirty="0"/>
          </a:p>
        </p:txBody>
      </p:sp>
      <p:sp>
        <p:nvSpPr>
          <p:cNvPr id="6" name="Tijdelijke aanduiding voor inhoud 5"/>
          <p:cNvSpPr>
            <a:spLocks noGrp="1"/>
          </p:cNvSpPr>
          <p:nvPr>
            <p:ph sz="half" idx="13"/>
          </p:nvPr>
        </p:nvSpPr>
        <p:spPr>
          <a:xfrm>
            <a:off x="4644008" y="1700808"/>
            <a:ext cx="3528392" cy="307777"/>
          </a:xfrm>
        </p:spPr>
        <p:txBody>
          <a:bodyPr/>
          <a:lstStyle/>
          <a:p>
            <a:endParaRPr lang="nl-NL" sz="1400" dirty="0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739B3-AC2C-4CD2-B9BA-C03F04C24C56}" type="slidenum">
              <a:rPr lang="nl-NL" smtClean="0"/>
              <a:pPr/>
              <a:t>6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9410878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err="1"/>
              <a:t>Measure</a:t>
            </a:r>
            <a:endParaRPr lang="nl-NL" dirty="0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Datacollectieplan</a:t>
            </a:r>
            <a:endParaRPr lang="nl-NL" dirty="0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7544" y="1700808"/>
            <a:ext cx="3528392" cy="307777"/>
          </a:xfrm>
        </p:spPr>
        <p:txBody>
          <a:bodyPr/>
          <a:lstStyle/>
          <a:p>
            <a:endParaRPr lang="nl-NL" sz="1400" dirty="0"/>
          </a:p>
        </p:txBody>
      </p:sp>
      <p:sp>
        <p:nvSpPr>
          <p:cNvPr id="6" name="Tijdelijke aanduiding voor inhoud 5"/>
          <p:cNvSpPr>
            <a:spLocks noGrp="1"/>
          </p:cNvSpPr>
          <p:nvPr>
            <p:ph sz="half" idx="13"/>
          </p:nvPr>
        </p:nvSpPr>
        <p:spPr>
          <a:xfrm>
            <a:off x="4644008" y="1700808"/>
            <a:ext cx="3528392" cy="307777"/>
          </a:xfrm>
        </p:spPr>
        <p:txBody>
          <a:bodyPr/>
          <a:lstStyle/>
          <a:p>
            <a:endParaRPr lang="nl-NL" sz="1400" dirty="0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739B3-AC2C-4CD2-B9BA-C03F04C24C56}" type="slidenum">
              <a:rPr lang="nl-NL" smtClean="0"/>
              <a:pPr/>
              <a:t>7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00593722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err="1"/>
              <a:t>Measure</a:t>
            </a:r>
            <a:endParaRPr lang="nl-NL" dirty="0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Data-</a:t>
            </a:r>
            <a:r>
              <a:rPr lang="en-US" dirty="0" err="1"/>
              <a:t>betrouwbaarheid</a:t>
            </a:r>
            <a:r>
              <a:rPr lang="en-US" dirty="0"/>
              <a:t> (MSA / </a:t>
            </a:r>
            <a:r>
              <a:rPr lang="en-US" dirty="0" err="1"/>
              <a:t>kwalitatieve</a:t>
            </a:r>
            <a:r>
              <a:rPr lang="en-US" dirty="0"/>
              <a:t> </a:t>
            </a:r>
            <a:r>
              <a:rPr lang="en-US" dirty="0" err="1"/>
              <a:t>beoordeling</a:t>
            </a:r>
            <a:r>
              <a:rPr lang="en-US" dirty="0"/>
              <a:t> data)</a:t>
            </a:r>
            <a:endParaRPr lang="nl-NL" dirty="0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7544" y="1700808"/>
            <a:ext cx="3528392" cy="307777"/>
          </a:xfrm>
        </p:spPr>
        <p:txBody>
          <a:bodyPr/>
          <a:lstStyle/>
          <a:p>
            <a:endParaRPr lang="nl-NL" sz="1400" dirty="0"/>
          </a:p>
        </p:txBody>
      </p:sp>
      <p:sp>
        <p:nvSpPr>
          <p:cNvPr id="6" name="Tijdelijke aanduiding voor inhoud 5"/>
          <p:cNvSpPr>
            <a:spLocks noGrp="1"/>
          </p:cNvSpPr>
          <p:nvPr>
            <p:ph sz="half" idx="13"/>
          </p:nvPr>
        </p:nvSpPr>
        <p:spPr>
          <a:xfrm>
            <a:off x="4644008" y="1700808"/>
            <a:ext cx="3528392" cy="307777"/>
          </a:xfrm>
        </p:spPr>
        <p:txBody>
          <a:bodyPr/>
          <a:lstStyle/>
          <a:p>
            <a:endParaRPr lang="nl-NL" sz="1400" dirty="0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739B3-AC2C-4CD2-B9BA-C03F04C24C56}" type="slidenum">
              <a:rPr lang="nl-NL" smtClean="0"/>
              <a:pPr/>
              <a:t>8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14311563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err="1"/>
              <a:t>Measure</a:t>
            </a:r>
            <a:endParaRPr lang="nl-NL" dirty="0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Process </a:t>
            </a:r>
            <a:r>
              <a:rPr lang="en-US" dirty="0" err="1"/>
              <a:t>Capabillity</a:t>
            </a:r>
            <a:r>
              <a:rPr lang="en-US" dirty="0"/>
              <a:t> (0-meting)</a:t>
            </a:r>
            <a:endParaRPr lang="nl-NL" dirty="0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7544" y="1700808"/>
            <a:ext cx="3528392" cy="307777"/>
          </a:xfrm>
        </p:spPr>
        <p:txBody>
          <a:bodyPr/>
          <a:lstStyle/>
          <a:p>
            <a:endParaRPr lang="nl-NL" sz="1400" dirty="0"/>
          </a:p>
        </p:txBody>
      </p:sp>
      <p:sp>
        <p:nvSpPr>
          <p:cNvPr id="6" name="Tijdelijke aanduiding voor inhoud 5"/>
          <p:cNvSpPr>
            <a:spLocks noGrp="1"/>
          </p:cNvSpPr>
          <p:nvPr>
            <p:ph sz="half" idx="13"/>
          </p:nvPr>
        </p:nvSpPr>
        <p:spPr>
          <a:xfrm>
            <a:off x="4644008" y="1700808"/>
            <a:ext cx="3528392" cy="307777"/>
          </a:xfrm>
        </p:spPr>
        <p:txBody>
          <a:bodyPr/>
          <a:lstStyle/>
          <a:p>
            <a:endParaRPr lang="nl-NL" sz="1400" dirty="0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739B3-AC2C-4CD2-B9BA-C03F04C24C56}" type="slidenum">
              <a:rPr lang="nl-NL" smtClean="0"/>
              <a:pPr/>
              <a:t>9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5389020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F1833F2A18BCC43B313BA8F53BEFA57" ma:contentTypeVersion="23" ma:contentTypeDescription="Een nieuw document maken." ma:contentTypeScope="" ma:versionID="c80a8fe2e5c1a10e06b267ea0dcf3df4">
  <xsd:schema xmlns:xsd="http://www.w3.org/2001/XMLSchema" xmlns:xs="http://www.w3.org/2001/XMLSchema" xmlns:p="http://schemas.microsoft.com/office/2006/metadata/properties" xmlns:ns2="d448c6f3-818d-4dfe-ac32-59f6c30b0845" xmlns:ns3="59d22fe1-3d59-44a8-a477-24282d41872e" targetNamespace="http://schemas.microsoft.com/office/2006/metadata/properties" ma:root="true" ma:fieldsID="09185e3d870ee41d5a0ca45a9875a3f6" ns2:_="" ns3:_="">
    <xsd:import namespace="d448c6f3-818d-4dfe-ac32-59f6c30b0845"/>
    <xsd:import namespace="59d22fe1-3d59-44a8-a477-24282d41872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igrationWizId" minOccurs="0"/>
                <xsd:element ref="ns2:MigrationWizIdPermissions" minOccurs="0"/>
                <xsd:element ref="ns2:MigrationWizIdPermissionLevels" minOccurs="0"/>
                <xsd:element ref="ns2:MigrationWizIdDocumentLibraryPermissions" minOccurs="0"/>
                <xsd:element ref="ns2:MigrationWizIdSecurityGroups" minOccurs="0"/>
                <xsd:element ref="ns2:MediaServiceAutoTags" minOccurs="0"/>
                <xsd:element ref="ns2:MediaServiceOCR" minOccurs="0"/>
                <xsd:element ref="ns2:MediaServiceDateTaken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448c6f3-818d-4dfe-ac32-59f6c30b084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igrationWizId" ma:index="10" nillable="true" ma:displayName="MigrationWizId" ma:internalName="MigrationWizId">
      <xsd:simpleType>
        <xsd:restriction base="dms:Text"/>
      </xsd:simpleType>
    </xsd:element>
    <xsd:element name="MigrationWizIdPermissions" ma:index="11" nillable="true" ma:displayName="MigrationWizIdPermissions" ma:internalName="MigrationWizIdPermissions">
      <xsd:simpleType>
        <xsd:restriction base="dms:Text"/>
      </xsd:simpleType>
    </xsd:element>
    <xsd:element name="MigrationWizIdPermissionLevels" ma:index="12" nillable="true" ma:displayName="MigrationWizIdPermissionLevels" ma:internalName="MigrationWizIdPermissionLevels">
      <xsd:simpleType>
        <xsd:restriction base="dms:Text"/>
      </xsd:simpleType>
    </xsd:element>
    <xsd:element name="MigrationWizIdDocumentLibraryPermissions" ma:index="13" nillable="true" ma:displayName="MigrationWizIdDocumentLibraryPermissions" ma:internalName="MigrationWizIdDocumentLibraryPermissions">
      <xsd:simpleType>
        <xsd:restriction base="dms:Text"/>
      </xsd:simpleType>
    </xsd:element>
    <xsd:element name="MigrationWizIdSecurityGroups" ma:index="14" nillable="true" ma:displayName="MigrationWizIdSecurityGroups" ma:internalName="MigrationWizIdSecurityGroups">
      <xsd:simpleType>
        <xsd:restriction base="dms:Text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7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MediaServiceGenerationTime" ma:index="2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2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5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7" nillable="true" ma:taxonomy="true" ma:internalName="lcf76f155ced4ddcb4097134ff3c332f" ma:taxonomyFieldName="MediaServiceImageTags" ma:displayName="Afbeeldingtags" ma:readOnly="false" ma:fieldId="{5cf76f15-5ced-4ddc-b409-7134ff3c332f}" ma:taxonomyMulti="true" ma:sspId="327de250-6d25-45f3-92c7-9337ec6b2fc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9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30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9d22fe1-3d59-44a8-a477-24282d41872e" elementFormDefault="qualified">
    <xsd:import namespace="http://schemas.microsoft.com/office/2006/documentManagement/types"/>
    <xsd:import namespace="http://schemas.microsoft.com/office/infopath/2007/PartnerControls"/>
    <xsd:element name="SharedWithUsers" ma:index="19" nillable="true" ma:displayName="Gedeeld met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Gedeeld met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8" nillable="true" ma:displayName="Taxonomy Catch All Column" ma:hidden="true" ma:list="{6de311b7-96dd-4454-952b-66f82158ad5b}" ma:internalName="TaxCatchAll" ma:showField="CatchAllData" ma:web="59d22fe1-3d59-44a8-a477-24282d41872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igrationWizIdPermissionLevels xmlns="d448c6f3-818d-4dfe-ac32-59f6c30b0845" xsi:nil="true"/>
    <MigrationWizIdDocumentLibraryPermissions xmlns="d448c6f3-818d-4dfe-ac32-59f6c30b0845" xsi:nil="true"/>
    <MigrationWizIdSecurityGroups xmlns="d448c6f3-818d-4dfe-ac32-59f6c30b0845" xsi:nil="true"/>
    <MigrationWizIdPermissions xmlns="d448c6f3-818d-4dfe-ac32-59f6c30b0845" xsi:nil="true"/>
    <MigrationWizId xmlns="d448c6f3-818d-4dfe-ac32-59f6c30b0845" xsi:nil="true"/>
    <TaxCatchAll xmlns="59d22fe1-3d59-44a8-a477-24282d41872e" xsi:nil="true"/>
    <lcf76f155ced4ddcb4097134ff3c332f xmlns="d448c6f3-818d-4dfe-ac32-59f6c30b0845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C5792C51-2AC4-47D4-A045-4D33AF890E57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69DE4FCC-E58A-4C66-9C39-C8169A5B930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448c6f3-818d-4dfe-ac32-59f6c30b0845"/>
    <ds:schemaRef ds:uri="59d22fe1-3d59-44a8-a477-24282d41872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E9B97DCB-1DD6-4B59-9C09-A3A4B8F508FC}">
  <ds:schemaRefs>
    <ds:schemaRef ds:uri="http://schemas.microsoft.com/office/2006/metadata/properties"/>
    <ds:schemaRef ds:uri="http://schemas.microsoft.com/office/infopath/2007/PartnerControls"/>
    <ds:schemaRef ds:uri="d448c6f3-818d-4dfe-ac32-59f6c30b0845"/>
    <ds:schemaRef ds:uri="59d22fe1-3d59-44a8-a477-24282d41872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348</Words>
  <Application>Microsoft Office PowerPoint</Application>
  <PresentationFormat>Diavoorstelling (4:3)</PresentationFormat>
  <Paragraphs>101</Paragraphs>
  <Slides>26</Slides>
  <Notes>2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26</vt:i4>
      </vt:variant>
    </vt:vector>
  </HeadingPairs>
  <TitlesOfParts>
    <vt:vector size="27" baseType="lpstr">
      <vt:lpstr>Office Theme</vt:lpstr>
      <vt:lpstr>  Story board  Lean Six Sigma Project:  “titel” </vt:lpstr>
      <vt:lpstr>Inhoud</vt:lpstr>
      <vt:lpstr>Define</vt:lpstr>
      <vt:lpstr>Define</vt:lpstr>
      <vt:lpstr>Define</vt:lpstr>
      <vt:lpstr>Define</vt:lpstr>
      <vt:lpstr>Measure</vt:lpstr>
      <vt:lpstr>Measure</vt:lpstr>
      <vt:lpstr>Measure</vt:lpstr>
      <vt:lpstr>Measure</vt:lpstr>
      <vt:lpstr>Measure</vt:lpstr>
      <vt:lpstr>Analyse</vt:lpstr>
      <vt:lpstr>Analyse</vt:lpstr>
      <vt:lpstr>Analyse</vt:lpstr>
      <vt:lpstr>Analyse</vt:lpstr>
      <vt:lpstr>Analyse</vt:lpstr>
      <vt:lpstr>Improve</vt:lpstr>
      <vt:lpstr>Improve</vt:lpstr>
      <vt:lpstr>Improve</vt:lpstr>
      <vt:lpstr>Improve</vt:lpstr>
      <vt:lpstr>Improve</vt:lpstr>
      <vt:lpstr>Control</vt:lpstr>
      <vt:lpstr>Control</vt:lpstr>
      <vt:lpstr>Control</vt:lpstr>
      <vt:lpstr>Control</vt:lpstr>
      <vt:lpstr>Control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Business Plan V0.6  “TRI-LSS”*</dc:title>
  <dc:creator>Windows User</dc:creator>
  <cp:lastModifiedBy>Marcus Bergman</cp:lastModifiedBy>
  <cp:revision>378</cp:revision>
  <cp:lastPrinted>2012-11-27T15:33:47Z</cp:lastPrinted>
  <dcterms:created xsi:type="dcterms:W3CDTF">2012-03-23T13:27:34Z</dcterms:created>
  <dcterms:modified xsi:type="dcterms:W3CDTF">2025-03-21T10:08:04Z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0x010100DF1833F2A18BCC43B313BA8F53BEFA57</vt:lpwstr>
  </property>
  <property fmtid="{D5CDD505-2E9C-101B-9397-08002B2CF9AE}" pid="3" name="MediaServiceImageTags">
    <vt:lpwstr/>
  </property>
</Properties>
</file>